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4" r:id="rId1"/>
  </p:sldMasterIdLst>
  <p:sldIdLst>
    <p:sldId id="319" r:id="rId2"/>
    <p:sldId id="321" r:id="rId3"/>
    <p:sldId id="297" r:id="rId4"/>
    <p:sldId id="302" r:id="rId5"/>
    <p:sldId id="304" r:id="rId6"/>
    <p:sldId id="305" r:id="rId7"/>
    <p:sldId id="309" r:id="rId8"/>
    <p:sldId id="306" r:id="rId9"/>
    <p:sldId id="307" r:id="rId10"/>
    <p:sldId id="308" r:id="rId11"/>
    <p:sldId id="312" r:id="rId12"/>
    <p:sldId id="313" r:id="rId13"/>
    <p:sldId id="317" r:id="rId14"/>
    <p:sldId id="323" r:id="rId15"/>
    <p:sldId id="325" r:id="rId16"/>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0000"/>
    <a:srgbClr val="CC3300"/>
    <a:srgbClr val="990000"/>
    <a:srgbClr val="FFFF00"/>
    <a:srgbClr val="00FF00"/>
    <a:srgbClr val="0000FF"/>
    <a:srgbClr val="FFFF66"/>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6" autoAdjust="0"/>
    <p:restoredTop sz="94558" autoAdjust="0"/>
  </p:normalViewPr>
  <p:slideViewPr>
    <p:cSldViewPr>
      <p:cViewPr>
        <p:scale>
          <a:sx n="72" d="100"/>
          <a:sy n="72" d="100"/>
        </p:scale>
        <p:origin x="-408" y="36"/>
      </p:cViewPr>
      <p:guideLst>
        <p:guide orient="horz" pos="240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41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805863" cy="6858000"/>
            <a:chOff x="0" y="0"/>
            <a:chExt cx="5547" cy="4320"/>
          </a:xfrm>
        </p:grpSpPr>
        <p:grpSp>
          <p:nvGrpSpPr>
            <p:cNvPr id="5" name="Group 3"/>
            <p:cNvGrpSpPr>
              <a:grpSpLocks/>
            </p:cNvGrpSpPr>
            <p:nvPr userDrawn="1"/>
          </p:nvGrpSpPr>
          <p:grpSpPr bwMode="auto">
            <a:xfrm rot="-215207">
              <a:off x="3691" y="233"/>
              <a:ext cx="1856" cy="3626"/>
              <a:chOff x="3010" y="777"/>
              <a:chExt cx="1856" cy="3626"/>
            </a:xfrm>
          </p:grpSpPr>
          <p:sp>
            <p:nvSpPr>
              <p:cNvPr id="39" name="Freeform 4"/>
              <p:cNvSpPr>
                <a:spLocks/>
              </p:cNvSpPr>
              <p:nvPr userDrawn="1"/>
            </p:nvSpPr>
            <p:spPr bwMode="ltGray">
              <a:xfrm rot="12185230" flipV="1">
                <a:off x="3533" y="777"/>
                <a:ext cx="1333" cy="1485"/>
              </a:xfrm>
              <a:custGeom>
                <a:avLst/>
                <a:gdLst>
                  <a:gd name="T0" fmla="*/ 16 w 596"/>
                  <a:gd name="T1" fmla="*/ 370 h 666"/>
                  <a:gd name="T2" fmla="*/ 6 w 596"/>
                  <a:gd name="T3" fmla="*/ 341 h 666"/>
                  <a:gd name="T4" fmla="*/ 0 w 596"/>
                  <a:gd name="T5" fmla="*/ 289 h 666"/>
                  <a:gd name="T6" fmla="*/ 4 w 596"/>
                  <a:gd name="T7" fmla="*/ 222 h 666"/>
                  <a:gd name="T8" fmla="*/ 25 w 596"/>
                  <a:gd name="T9" fmla="*/ 151 h 666"/>
                  <a:gd name="T10" fmla="*/ 69 w 596"/>
                  <a:gd name="T11" fmla="*/ 84 h 666"/>
                  <a:gd name="T12" fmla="*/ 142 w 596"/>
                  <a:gd name="T13" fmla="*/ 31 h 666"/>
                  <a:gd name="T14" fmla="*/ 247 w 596"/>
                  <a:gd name="T15" fmla="*/ 2 h 666"/>
                  <a:gd name="T16" fmla="*/ 380 w 596"/>
                  <a:gd name="T17" fmla="*/ 9 h 666"/>
                  <a:gd name="T18" fmla="*/ 484 w 596"/>
                  <a:gd name="T19" fmla="*/ 68 h 666"/>
                  <a:gd name="T20" fmla="*/ 554 w 596"/>
                  <a:gd name="T21" fmla="*/ 165 h 666"/>
                  <a:gd name="T22" fmla="*/ 591 w 596"/>
                  <a:gd name="T23" fmla="*/ 284 h 666"/>
                  <a:gd name="T24" fmla="*/ 595 w 596"/>
                  <a:gd name="T25" fmla="*/ 409 h 666"/>
                  <a:gd name="T26" fmla="*/ 566 w 596"/>
                  <a:gd name="T27" fmla="*/ 525 h 666"/>
                  <a:gd name="T28" fmla="*/ 507 w 596"/>
                  <a:gd name="T29" fmla="*/ 615 h 666"/>
                  <a:gd name="T30" fmla="*/ 417 w 596"/>
                  <a:gd name="T31" fmla="*/ 663 h 666"/>
                  <a:gd name="T32" fmla="*/ 389 w 596"/>
                  <a:gd name="T33" fmla="*/ 659 h 666"/>
                  <a:gd name="T34" fmla="*/ 441 w 596"/>
                  <a:gd name="T35" fmla="*/ 617 h 666"/>
                  <a:gd name="T36" fmla="*/ 482 w 596"/>
                  <a:gd name="T37" fmla="*/ 544 h 666"/>
                  <a:gd name="T38" fmla="*/ 509 w 596"/>
                  <a:gd name="T39" fmla="*/ 454 h 666"/>
                  <a:gd name="T40" fmla="*/ 520 w 596"/>
                  <a:gd name="T41" fmla="*/ 355 h 666"/>
                  <a:gd name="T42" fmla="*/ 514 w 596"/>
                  <a:gd name="T43" fmla="*/ 258 h 666"/>
                  <a:gd name="T44" fmla="*/ 485 w 596"/>
                  <a:gd name="T45" fmla="*/ 174 h 666"/>
                  <a:gd name="T46" fmla="*/ 433 w 596"/>
                  <a:gd name="T47" fmla="*/ 112 h 666"/>
                  <a:gd name="T48" fmla="*/ 341 w 596"/>
                  <a:gd name="T49" fmla="*/ 75 h 666"/>
                  <a:gd name="T50" fmla="*/ 246 w 596"/>
                  <a:gd name="T51" fmla="*/ 61 h 666"/>
                  <a:gd name="T52" fmla="*/ 174 w 596"/>
                  <a:gd name="T53" fmla="*/ 71 h 666"/>
                  <a:gd name="T54" fmla="*/ 121 w 596"/>
                  <a:gd name="T55" fmla="*/ 101 h 666"/>
                  <a:gd name="T56" fmla="*/ 84 w 596"/>
                  <a:gd name="T57" fmla="*/ 149 h 666"/>
                  <a:gd name="T58" fmla="*/ 57 w 596"/>
                  <a:gd name="T59" fmla="*/ 206 h 666"/>
                  <a:gd name="T60" fmla="*/ 40 w 596"/>
                  <a:gd name="T61" fmla="*/ 272 h 666"/>
                  <a:gd name="T62" fmla="*/ 28 w 596"/>
                  <a:gd name="T63" fmla="*/ 339 h 6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2"/>
              </a:solidFill>
              <a:ln w="9525">
                <a:noFill/>
                <a:round/>
                <a:headEnd/>
                <a:tailEnd/>
              </a:ln>
            </p:spPr>
            <p:txBody>
              <a:bodyPr/>
              <a:lstStyle/>
              <a:p>
                <a:endParaRPr lang="en-US"/>
              </a:p>
            </p:txBody>
          </p:sp>
          <p:sp>
            <p:nvSpPr>
              <p:cNvPr id="40" name="Freeform 5"/>
              <p:cNvSpPr>
                <a:spLocks/>
              </p:cNvSpPr>
              <p:nvPr userDrawn="1"/>
            </p:nvSpPr>
            <p:spPr bwMode="ltGray">
              <a:xfrm rot="12185230" flipV="1">
                <a:off x="4028" y="1801"/>
                <a:ext cx="571" cy="531"/>
              </a:xfrm>
              <a:custGeom>
                <a:avLst/>
                <a:gdLst>
                  <a:gd name="T0" fmla="*/ 0 w 257"/>
                  <a:gd name="T1" fmla="*/ 0 h 237"/>
                  <a:gd name="T2" fmla="*/ 0 w 257"/>
                  <a:gd name="T3" fmla="*/ 25 h 237"/>
                  <a:gd name="T4" fmla="*/ 3 w 257"/>
                  <a:gd name="T5" fmla="*/ 50 h 237"/>
                  <a:gd name="T6" fmla="*/ 6 w 257"/>
                  <a:gd name="T7" fmla="*/ 75 h 237"/>
                  <a:gd name="T8" fmla="*/ 11 w 257"/>
                  <a:gd name="T9" fmla="*/ 98 h 237"/>
                  <a:gd name="T10" fmla="*/ 18 w 257"/>
                  <a:gd name="T11" fmla="*/ 119 h 237"/>
                  <a:gd name="T12" fmla="*/ 27 w 257"/>
                  <a:gd name="T13" fmla="*/ 141 h 237"/>
                  <a:gd name="T14" fmla="*/ 38 w 257"/>
                  <a:gd name="T15" fmla="*/ 161 h 237"/>
                  <a:gd name="T16" fmla="*/ 51 w 257"/>
                  <a:gd name="T17" fmla="*/ 178 h 237"/>
                  <a:gd name="T18" fmla="*/ 67 w 257"/>
                  <a:gd name="T19" fmla="*/ 194 h 237"/>
                  <a:gd name="T20" fmla="*/ 86 w 257"/>
                  <a:gd name="T21" fmla="*/ 208 h 237"/>
                  <a:gd name="T22" fmla="*/ 106 w 257"/>
                  <a:gd name="T23" fmla="*/ 219 h 237"/>
                  <a:gd name="T24" fmla="*/ 131 w 257"/>
                  <a:gd name="T25" fmla="*/ 228 h 237"/>
                  <a:gd name="T26" fmla="*/ 158 w 257"/>
                  <a:gd name="T27" fmla="*/ 234 h 237"/>
                  <a:gd name="T28" fmla="*/ 188 w 257"/>
                  <a:gd name="T29" fmla="*/ 237 h 237"/>
                  <a:gd name="T30" fmla="*/ 220 w 257"/>
                  <a:gd name="T31" fmla="*/ 236 h 237"/>
                  <a:gd name="T32" fmla="*/ 257 w 257"/>
                  <a:gd name="T33" fmla="*/ 232 h 237"/>
                  <a:gd name="T34" fmla="*/ 224 w 257"/>
                  <a:gd name="T35" fmla="*/ 227 h 237"/>
                  <a:gd name="T36" fmla="*/ 195 w 257"/>
                  <a:gd name="T37" fmla="*/ 220 h 237"/>
                  <a:gd name="T38" fmla="*/ 170 w 257"/>
                  <a:gd name="T39" fmla="*/ 212 h 237"/>
                  <a:gd name="T40" fmla="*/ 148 w 257"/>
                  <a:gd name="T41" fmla="*/ 204 h 237"/>
                  <a:gd name="T42" fmla="*/ 128 w 257"/>
                  <a:gd name="T43" fmla="*/ 193 h 237"/>
                  <a:gd name="T44" fmla="*/ 112 w 257"/>
                  <a:gd name="T45" fmla="*/ 182 h 237"/>
                  <a:gd name="T46" fmla="*/ 97 w 257"/>
                  <a:gd name="T47" fmla="*/ 169 h 237"/>
                  <a:gd name="T48" fmla="*/ 84 w 257"/>
                  <a:gd name="T49" fmla="*/ 155 h 237"/>
                  <a:gd name="T50" fmla="*/ 72 w 257"/>
                  <a:gd name="T51" fmla="*/ 141 h 237"/>
                  <a:gd name="T52" fmla="*/ 61 w 257"/>
                  <a:gd name="T53" fmla="*/ 125 h 237"/>
                  <a:gd name="T54" fmla="*/ 52 w 257"/>
                  <a:gd name="T55" fmla="*/ 107 h 237"/>
                  <a:gd name="T56" fmla="*/ 43 w 257"/>
                  <a:gd name="T57" fmla="*/ 88 h 237"/>
                  <a:gd name="T58" fmla="*/ 33 w 257"/>
                  <a:gd name="T59" fmla="*/ 69 h 237"/>
                  <a:gd name="T60" fmla="*/ 23 w 257"/>
                  <a:gd name="T61" fmla="*/ 47 h 237"/>
                  <a:gd name="T62" fmla="*/ 12 w 257"/>
                  <a:gd name="T63" fmla="*/ 24 h 237"/>
                  <a:gd name="T64" fmla="*/ 0 w 257"/>
                  <a:gd name="T65" fmla="*/ 0 h 2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2"/>
              </a:solidFill>
              <a:ln w="9525">
                <a:noFill/>
                <a:round/>
                <a:headEnd/>
                <a:tailEnd/>
              </a:ln>
            </p:spPr>
            <p:txBody>
              <a:bodyPr/>
              <a:lstStyle/>
              <a:p>
                <a:endParaRPr lang="en-US"/>
              </a:p>
            </p:txBody>
          </p:sp>
          <p:sp>
            <p:nvSpPr>
              <p:cNvPr id="41" name="Freeform 6"/>
              <p:cNvSpPr>
                <a:spLocks/>
              </p:cNvSpPr>
              <p:nvPr userDrawn="1"/>
            </p:nvSpPr>
            <p:spPr bwMode="ltGray">
              <a:xfrm rot="12185230" flipV="1">
                <a:off x="3638" y="2166"/>
                <a:ext cx="277" cy="249"/>
              </a:xfrm>
              <a:custGeom>
                <a:avLst/>
                <a:gdLst>
                  <a:gd name="T0" fmla="*/ 77 w 124"/>
                  <a:gd name="T1" fmla="*/ 0 h 110"/>
                  <a:gd name="T2" fmla="*/ 124 w 124"/>
                  <a:gd name="T3" fmla="*/ 108 h 110"/>
                  <a:gd name="T4" fmla="*/ 120 w 124"/>
                  <a:gd name="T5" fmla="*/ 107 h 110"/>
                  <a:gd name="T6" fmla="*/ 107 w 124"/>
                  <a:gd name="T7" fmla="*/ 105 h 110"/>
                  <a:gd name="T8" fmla="*/ 89 w 124"/>
                  <a:gd name="T9" fmla="*/ 101 h 110"/>
                  <a:gd name="T10" fmla="*/ 68 w 124"/>
                  <a:gd name="T11" fmla="*/ 99 h 110"/>
                  <a:gd name="T12" fmla="*/ 45 w 124"/>
                  <a:gd name="T13" fmla="*/ 97 h 110"/>
                  <a:gd name="T14" fmla="*/ 25 w 124"/>
                  <a:gd name="T15" fmla="*/ 98 h 110"/>
                  <a:gd name="T16" fmla="*/ 9 w 124"/>
                  <a:gd name="T17" fmla="*/ 102 h 110"/>
                  <a:gd name="T18" fmla="*/ 0 w 124"/>
                  <a:gd name="T19" fmla="*/ 110 h 110"/>
                  <a:gd name="T20" fmla="*/ 4 w 124"/>
                  <a:gd name="T21" fmla="*/ 98 h 110"/>
                  <a:gd name="T22" fmla="*/ 8 w 124"/>
                  <a:gd name="T23" fmla="*/ 89 h 110"/>
                  <a:gd name="T24" fmla="*/ 16 w 124"/>
                  <a:gd name="T25" fmla="*/ 82 h 110"/>
                  <a:gd name="T26" fmla="*/ 25 w 124"/>
                  <a:gd name="T27" fmla="*/ 76 h 110"/>
                  <a:gd name="T28" fmla="*/ 36 w 124"/>
                  <a:gd name="T29" fmla="*/ 72 h 110"/>
                  <a:gd name="T30" fmla="*/ 47 w 124"/>
                  <a:gd name="T31" fmla="*/ 71 h 110"/>
                  <a:gd name="T32" fmla="*/ 59 w 124"/>
                  <a:gd name="T33" fmla="*/ 71 h 110"/>
                  <a:gd name="T34" fmla="*/ 72 w 124"/>
                  <a:gd name="T35" fmla="*/ 74 h 110"/>
                  <a:gd name="T36" fmla="*/ 73 w 124"/>
                  <a:gd name="T37" fmla="*/ 71 h 110"/>
                  <a:gd name="T38" fmla="*/ 70 w 124"/>
                  <a:gd name="T39" fmla="*/ 56 h 110"/>
                  <a:gd name="T40" fmla="*/ 67 w 124"/>
                  <a:gd name="T41" fmla="*/ 38 h 110"/>
                  <a:gd name="T42" fmla="*/ 65 w 124"/>
                  <a:gd name="T43" fmla="*/ 30 h 110"/>
                  <a:gd name="T44" fmla="*/ 63 w 124"/>
                  <a:gd name="T45" fmla="*/ 30 h 110"/>
                  <a:gd name="T46" fmla="*/ 61 w 124"/>
                  <a:gd name="T47" fmla="*/ 29 h 110"/>
                  <a:gd name="T48" fmla="*/ 59 w 124"/>
                  <a:gd name="T49" fmla="*/ 26 h 110"/>
                  <a:gd name="T50" fmla="*/ 57 w 124"/>
                  <a:gd name="T51" fmla="*/ 23 h 110"/>
                  <a:gd name="T52" fmla="*/ 57 w 124"/>
                  <a:gd name="T53" fmla="*/ 19 h 110"/>
                  <a:gd name="T54" fmla="*/ 59 w 124"/>
                  <a:gd name="T55" fmla="*/ 14 h 110"/>
                  <a:gd name="T56" fmla="*/ 66 w 124"/>
                  <a:gd name="T57" fmla="*/ 8 h 110"/>
                  <a:gd name="T58" fmla="*/ 77 w 124"/>
                  <a:gd name="T59" fmla="*/ 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2"/>
              </a:solidFill>
              <a:ln w="9525">
                <a:noFill/>
                <a:round/>
                <a:headEnd/>
                <a:tailEnd/>
              </a:ln>
            </p:spPr>
            <p:txBody>
              <a:bodyPr/>
              <a:lstStyle/>
              <a:p>
                <a:endParaRPr lang="en-US"/>
              </a:p>
            </p:txBody>
          </p:sp>
          <p:sp>
            <p:nvSpPr>
              <p:cNvPr id="42" name="Freeform 7"/>
              <p:cNvSpPr>
                <a:spLocks/>
              </p:cNvSpPr>
              <p:nvPr userDrawn="1"/>
            </p:nvSpPr>
            <p:spPr bwMode="ltGray">
              <a:xfrm rot="12185230" flipV="1">
                <a:off x="3978" y="976"/>
                <a:ext cx="245" cy="347"/>
              </a:xfrm>
              <a:custGeom>
                <a:avLst/>
                <a:gdLst>
                  <a:gd name="T0" fmla="*/ 0 w 109"/>
                  <a:gd name="T1" fmla="*/ 0 h 156"/>
                  <a:gd name="T2" fmla="*/ 5 w 109"/>
                  <a:gd name="T3" fmla="*/ 1 h 156"/>
                  <a:gd name="T4" fmla="*/ 18 w 109"/>
                  <a:gd name="T5" fmla="*/ 5 h 156"/>
                  <a:gd name="T6" fmla="*/ 37 w 109"/>
                  <a:gd name="T7" fmla="*/ 12 h 156"/>
                  <a:gd name="T8" fmla="*/ 58 w 109"/>
                  <a:gd name="T9" fmla="*/ 24 h 156"/>
                  <a:gd name="T10" fmla="*/ 78 w 109"/>
                  <a:gd name="T11" fmla="*/ 44 h 156"/>
                  <a:gd name="T12" fmla="*/ 96 w 109"/>
                  <a:gd name="T13" fmla="*/ 71 h 156"/>
                  <a:gd name="T14" fmla="*/ 107 w 109"/>
                  <a:gd name="T15" fmla="*/ 108 h 156"/>
                  <a:gd name="T16" fmla="*/ 109 w 109"/>
                  <a:gd name="T17" fmla="*/ 156 h 156"/>
                  <a:gd name="T18" fmla="*/ 105 w 109"/>
                  <a:gd name="T19" fmla="*/ 156 h 156"/>
                  <a:gd name="T20" fmla="*/ 99 w 109"/>
                  <a:gd name="T21" fmla="*/ 156 h 156"/>
                  <a:gd name="T22" fmla="*/ 93 w 109"/>
                  <a:gd name="T23" fmla="*/ 156 h 156"/>
                  <a:gd name="T24" fmla="*/ 87 w 109"/>
                  <a:gd name="T25" fmla="*/ 154 h 156"/>
                  <a:gd name="T26" fmla="*/ 81 w 109"/>
                  <a:gd name="T27" fmla="*/ 153 h 156"/>
                  <a:gd name="T28" fmla="*/ 74 w 109"/>
                  <a:gd name="T29" fmla="*/ 150 h 156"/>
                  <a:gd name="T30" fmla="*/ 66 w 109"/>
                  <a:gd name="T31" fmla="*/ 145 h 156"/>
                  <a:gd name="T32" fmla="*/ 58 w 109"/>
                  <a:gd name="T33" fmla="*/ 139 h 156"/>
                  <a:gd name="T34" fmla="*/ 53 w 109"/>
                  <a:gd name="T35" fmla="*/ 126 h 156"/>
                  <a:gd name="T36" fmla="*/ 53 w 109"/>
                  <a:gd name="T37" fmla="*/ 111 h 156"/>
                  <a:gd name="T38" fmla="*/ 56 w 109"/>
                  <a:gd name="T39" fmla="*/ 96 h 156"/>
                  <a:gd name="T40" fmla="*/ 59 w 109"/>
                  <a:gd name="T41" fmla="*/ 80 h 156"/>
                  <a:gd name="T42" fmla="*/ 56 w 109"/>
                  <a:gd name="T43" fmla="*/ 62 h 156"/>
                  <a:gd name="T44" fmla="*/ 48 w 109"/>
                  <a:gd name="T45" fmla="*/ 43 h 156"/>
                  <a:gd name="T46" fmla="*/ 31 w 109"/>
                  <a:gd name="T47" fmla="*/ 23 h 156"/>
                  <a:gd name="T48" fmla="*/ 0 w 109"/>
                  <a:gd name="T49" fmla="*/ 0 h 15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2"/>
              </a:solidFill>
              <a:ln w="9525">
                <a:noFill/>
                <a:round/>
                <a:headEnd/>
                <a:tailEnd/>
              </a:ln>
            </p:spPr>
            <p:txBody>
              <a:bodyPr/>
              <a:lstStyle/>
              <a:p>
                <a:endParaRPr lang="en-US"/>
              </a:p>
            </p:txBody>
          </p:sp>
          <p:sp>
            <p:nvSpPr>
              <p:cNvPr id="43" name="Freeform 8"/>
              <p:cNvSpPr>
                <a:spLocks/>
              </p:cNvSpPr>
              <p:nvPr userDrawn="1"/>
            </p:nvSpPr>
            <p:spPr bwMode="ltGray">
              <a:xfrm rot="12185230" flipV="1">
                <a:off x="3844" y="2207"/>
                <a:ext cx="103" cy="209"/>
              </a:xfrm>
              <a:custGeom>
                <a:avLst/>
                <a:gdLst>
                  <a:gd name="T0" fmla="*/ 31 w 46"/>
                  <a:gd name="T1" fmla="*/ 0 h 94"/>
                  <a:gd name="T2" fmla="*/ 20 w 46"/>
                  <a:gd name="T3" fmla="*/ 38 h 94"/>
                  <a:gd name="T4" fmla="*/ 15 w 46"/>
                  <a:gd name="T5" fmla="*/ 62 h 94"/>
                  <a:gd name="T6" fmla="*/ 11 w 46"/>
                  <a:gd name="T7" fmla="*/ 79 h 94"/>
                  <a:gd name="T8" fmla="*/ 0 w 46"/>
                  <a:gd name="T9" fmla="*/ 94 h 94"/>
                  <a:gd name="T10" fmla="*/ 12 w 46"/>
                  <a:gd name="T11" fmla="*/ 88 h 94"/>
                  <a:gd name="T12" fmla="*/ 23 w 46"/>
                  <a:gd name="T13" fmla="*/ 80 h 94"/>
                  <a:gd name="T14" fmla="*/ 32 w 46"/>
                  <a:gd name="T15" fmla="*/ 69 h 94"/>
                  <a:gd name="T16" fmla="*/ 40 w 46"/>
                  <a:gd name="T17" fmla="*/ 57 h 94"/>
                  <a:gd name="T18" fmla="*/ 45 w 46"/>
                  <a:gd name="T19" fmla="*/ 44 h 94"/>
                  <a:gd name="T20" fmla="*/ 46 w 46"/>
                  <a:gd name="T21" fmla="*/ 30 h 94"/>
                  <a:gd name="T22" fmla="*/ 42 w 46"/>
                  <a:gd name="T23" fmla="*/ 15 h 94"/>
                  <a:gd name="T24" fmla="*/ 31 w 46"/>
                  <a:gd name="T25" fmla="*/ 0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2"/>
              </a:solidFill>
              <a:ln w="9525">
                <a:noFill/>
                <a:round/>
                <a:headEnd/>
                <a:tailEnd/>
              </a:ln>
            </p:spPr>
            <p:txBody>
              <a:bodyPr/>
              <a:lstStyle/>
              <a:p>
                <a:endParaRPr lang="en-US"/>
              </a:p>
            </p:txBody>
          </p:sp>
          <p:sp>
            <p:nvSpPr>
              <p:cNvPr id="44" name="Freeform 9"/>
              <p:cNvSpPr>
                <a:spLocks/>
              </p:cNvSpPr>
              <p:nvPr userDrawn="1"/>
            </p:nvSpPr>
            <p:spPr bwMode="ltGray">
              <a:xfrm rot="12185230" flipV="1">
                <a:off x="3894" y="1325"/>
                <a:ext cx="120" cy="90"/>
              </a:xfrm>
              <a:custGeom>
                <a:avLst/>
                <a:gdLst>
                  <a:gd name="T0" fmla="*/ 0 w 54"/>
                  <a:gd name="T1" fmla="*/ 0 h 40"/>
                  <a:gd name="T2" fmla="*/ 1 w 54"/>
                  <a:gd name="T3" fmla="*/ 1 h 40"/>
                  <a:gd name="T4" fmla="*/ 6 w 54"/>
                  <a:gd name="T5" fmla="*/ 3 h 40"/>
                  <a:gd name="T6" fmla="*/ 13 w 54"/>
                  <a:gd name="T7" fmla="*/ 8 h 40"/>
                  <a:gd name="T8" fmla="*/ 21 w 54"/>
                  <a:gd name="T9" fmla="*/ 12 h 40"/>
                  <a:gd name="T10" fmla="*/ 29 w 54"/>
                  <a:gd name="T11" fmla="*/ 15 h 40"/>
                  <a:gd name="T12" fmla="*/ 38 w 54"/>
                  <a:gd name="T13" fmla="*/ 17 h 40"/>
                  <a:gd name="T14" fmla="*/ 46 w 54"/>
                  <a:gd name="T15" fmla="*/ 18 h 40"/>
                  <a:gd name="T16" fmla="*/ 54 w 54"/>
                  <a:gd name="T17" fmla="*/ 16 h 40"/>
                  <a:gd name="T18" fmla="*/ 53 w 54"/>
                  <a:gd name="T19" fmla="*/ 25 h 40"/>
                  <a:gd name="T20" fmla="*/ 50 w 54"/>
                  <a:gd name="T21" fmla="*/ 33 h 40"/>
                  <a:gd name="T22" fmla="*/ 44 w 54"/>
                  <a:gd name="T23" fmla="*/ 38 h 40"/>
                  <a:gd name="T24" fmla="*/ 37 w 54"/>
                  <a:gd name="T25" fmla="*/ 40 h 40"/>
                  <a:gd name="T26" fmla="*/ 28 w 54"/>
                  <a:gd name="T27" fmla="*/ 39 h 40"/>
                  <a:gd name="T28" fmla="*/ 19 w 54"/>
                  <a:gd name="T29" fmla="*/ 32 h 40"/>
                  <a:gd name="T30" fmla="*/ 10 w 54"/>
                  <a:gd name="T31" fmla="*/ 20 h 40"/>
                  <a:gd name="T32" fmla="*/ 0 w 54"/>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2"/>
              </a:solidFill>
              <a:ln w="9525">
                <a:noFill/>
                <a:round/>
                <a:headEnd/>
                <a:tailEnd/>
              </a:ln>
            </p:spPr>
            <p:txBody>
              <a:bodyPr/>
              <a:lstStyle/>
              <a:p>
                <a:endParaRPr lang="en-US"/>
              </a:p>
            </p:txBody>
          </p:sp>
          <p:sp>
            <p:nvSpPr>
              <p:cNvPr id="45" name="Freeform 10"/>
              <p:cNvSpPr>
                <a:spLocks/>
              </p:cNvSpPr>
              <p:nvPr userDrawn="1"/>
            </p:nvSpPr>
            <p:spPr bwMode="ltGray">
              <a:xfrm rot="12185230" flipV="1">
                <a:off x="3010" y="2344"/>
                <a:ext cx="330" cy="2059"/>
              </a:xfrm>
              <a:custGeom>
                <a:avLst/>
                <a:gdLst>
                  <a:gd name="T0" fmla="*/ 0 w 149"/>
                  <a:gd name="T1" fmla="*/ 0 h 704"/>
                  <a:gd name="T2" fmla="*/ 6 w 149"/>
                  <a:gd name="T3" fmla="*/ 6 h 704"/>
                  <a:gd name="T4" fmla="*/ 16 w 149"/>
                  <a:gd name="T5" fmla="*/ 14 h 704"/>
                  <a:gd name="T6" fmla="*/ 28 w 149"/>
                  <a:gd name="T7" fmla="*/ 24 h 704"/>
                  <a:gd name="T8" fmla="*/ 41 w 149"/>
                  <a:gd name="T9" fmla="*/ 37 h 704"/>
                  <a:gd name="T10" fmla="*/ 58 w 149"/>
                  <a:gd name="T11" fmla="*/ 53 h 704"/>
                  <a:gd name="T12" fmla="*/ 73 w 149"/>
                  <a:gd name="T13" fmla="*/ 70 h 704"/>
                  <a:gd name="T14" fmla="*/ 88 w 149"/>
                  <a:gd name="T15" fmla="*/ 90 h 704"/>
                  <a:gd name="T16" fmla="*/ 100 w 149"/>
                  <a:gd name="T17" fmla="*/ 113 h 704"/>
                  <a:gd name="T18" fmla="*/ 112 w 149"/>
                  <a:gd name="T19" fmla="*/ 137 h 704"/>
                  <a:gd name="T20" fmla="*/ 120 w 149"/>
                  <a:gd name="T21" fmla="*/ 165 h 704"/>
                  <a:gd name="T22" fmla="*/ 124 w 149"/>
                  <a:gd name="T23" fmla="*/ 196 h 704"/>
                  <a:gd name="T24" fmla="*/ 126 w 149"/>
                  <a:gd name="T25" fmla="*/ 228 h 704"/>
                  <a:gd name="T26" fmla="*/ 120 w 149"/>
                  <a:gd name="T27" fmla="*/ 264 h 704"/>
                  <a:gd name="T28" fmla="*/ 109 w 149"/>
                  <a:gd name="T29" fmla="*/ 302 h 704"/>
                  <a:gd name="T30" fmla="*/ 92 w 149"/>
                  <a:gd name="T31" fmla="*/ 342 h 704"/>
                  <a:gd name="T32" fmla="*/ 67 w 149"/>
                  <a:gd name="T33" fmla="*/ 386 h 704"/>
                  <a:gd name="T34" fmla="*/ 39 w 149"/>
                  <a:gd name="T35" fmla="*/ 436 h 704"/>
                  <a:gd name="T36" fmla="*/ 21 w 149"/>
                  <a:gd name="T37" fmla="*/ 482 h 704"/>
                  <a:gd name="T38" fmla="*/ 10 w 149"/>
                  <a:gd name="T39" fmla="*/ 525 h 704"/>
                  <a:gd name="T40" fmla="*/ 6 w 149"/>
                  <a:gd name="T41" fmla="*/ 566 h 704"/>
                  <a:gd name="T42" fmla="*/ 6 w 149"/>
                  <a:gd name="T43" fmla="*/ 605 h 704"/>
                  <a:gd name="T44" fmla="*/ 8 w 149"/>
                  <a:gd name="T45" fmla="*/ 641 h 704"/>
                  <a:gd name="T46" fmla="*/ 12 w 149"/>
                  <a:gd name="T47" fmla="*/ 673 h 704"/>
                  <a:gd name="T48" fmla="*/ 14 w 149"/>
                  <a:gd name="T49" fmla="*/ 704 h 704"/>
                  <a:gd name="T50" fmla="*/ 41 w 149"/>
                  <a:gd name="T51" fmla="*/ 688 h 704"/>
                  <a:gd name="T52" fmla="*/ 39 w 149"/>
                  <a:gd name="T53" fmla="*/ 680 h 704"/>
                  <a:gd name="T54" fmla="*/ 36 w 149"/>
                  <a:gd name="T55" fmla="*/ 657 h 704"/>
                  <a:gd name="T56" fmla="*/ 33 w 149"/>
                  <a:gd name="T57" fmla="*/ 622 h 704"/>
                  <a:gd name="T58" fmla="*/ 35 w 149"/>
                  <a:gd name="T59" fmla="*/ 575 h 704"/>
                  <a:gd name="T60" fmla="*/ 41 w 149"/>
                  <a:gd name="T61" fmla="*/ 519 h 704"/>
                  <a:gd name="T62" fmla="*/ 58 w 149"/>
                  <a:gd name="T63" fmla="*/ 455 h 704"/>
                  <a:gd name="T64" fmla="*/ 86 w 149"/>
                  <a:gd name="T65" fmla="*/ 386 h 704"/>
                  <a:gd name="T66" fmla="*/ 129 w 149"/>
                  <a:gd name="T67" fmla="*/ 313 h 704"/>
                  <a:gd name="T68" fmla="*/ 143 w 149"/>
                  <a:gd name="T69" fmla="*/ 279 h 704"/>
                  <a:gd name="T70" fmla="*/ 149 w 149"/>
                  <a:gd name="T71" fmla="*/ 235 h 704"/>
                  <a:gd name="T72" fmla="*/ 144 w 149"/>
                  <a:gd name="T73" fmla="*/ 184 h 704"/>
                  <a:gd name="T74" fmla="*/ 131 w 149"/>
                  <a:gd name="T75" fmla="*/ 134 h 704"/>
                  <a:gd name="T76" fmla="*/ 109 w 149"/>
                  <a:gd name="T77" fmla="*/ 85 h 704"/>
                  <a:gd name="T78" fmla="*/ 81 w 149"/>
                  <a:gd name="T79" fmla="*/ 44 h 704"/>
                  <a:gd name="T80" fmla="*/ 44 w 149"/>
                  <a:gd name="T81" fmla="*/ 14 h 704"/>
                  <a:gd name="T82" fmla="*/ 0 w 149"/>
                  <a:gd name="T83" fmla="*/ 0 h 70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2"/>
              </a:solidFill>
              <a:ln w="9525">
                <a:noFill/>
                <a:round/>
                <a:headEnd/>
                <a:tailEnd/>
              </a:ln>
            </p:spPr>
            <p:txBody>
              <a:bodyPr/>
              <a:lstStyle/>
              <a:p>
                <a:endParaRPr lang="en-US"/>
              </a:p>
            </p:txBody>
          </p:sp>
        </p:grpSp>
        <p:sp>
          <p:nvSpPr>
            <p:cNvPr id="6" name="Freeform 11"/>
            <p:cNvSpPr>
              <a:spLocks/>
            </p:cNvSpPr>
            <p:nvPr userDrawn="1"/>
          </p:nvSpPr>
          <p:spPr bwMode="ltGray">
            <a:xfrm rot="373331" flipH="1">
              <a:off x="22" y="1957"/>
              <a:ext cx="323" cy="649"/>
            </a:xfrm>
            <a:custGeom>
              <a:avLst/>
              <a:gdLst>
                <a:gd name="T0" fmla="*/ 94 w 128"/>
                <a:gd name="T1" fmla="*/ 0 h 217"/>
                <a:gd name="T2" fmla="*/ 105 w 128"/>
                <a:gd name="T3" fmla="*/ 9 h 217"/>
                <a:gd name="T4" fmla="*/ 115 w 128"/>
                <a:gd name="T5" fmla="*/ 27 h 217"/>
                <a:gd name="T6" fmla="*/ 123 w 128"/>
                <a:gd name="T7" fmla="*/ 50 h 217"/>
                <a:gd name="T8" fmla="*/ 128 w 128"/>
                <a:gd name="T9" fmla="*/ 78 h 217"/>
                <a:gd name="T10" fmla="*/ 127 w 128"/>
                <a:gd name="T11" fmla="*/ 111 h 217"/>
                <a:gd name="T12" fmla="*/ 116 w 128"/>
                <a:gd name="T13" fmla="*/ 145 h 217"/>
                <a:gd name="T14" fmla="*/ 94 w 128"/>
                <a:gd name="T15" fmla="*/ 181 h 217"/>
                <a:gd name="T16" fmla="*/ 60 w 128"/>
                <a:gd name="T17" fmla="*/ 217 h 217"/>
                <a:gd name="T18" fmla="*/ 49 w 128"/>
                <a:gd name="T19" fmla="*/ 213 h 217"/>
                <a:gd name="T20" fmla="*/ 38 w 128"/>
                <a:gd name="T21" fmla="*/ 210 h 217"/>
                <a:gd name="T22" fmla="*/ 26 w 128"/>
                <a:gd name="T23" fmla="*/ 205 h 217"/>
                <a:gd name="T24" fmla="*/ 16 w 128"/>
                <a:gd name="T25" fmla="*/ 201 h 217"/>
                <a:gd name="T26" fmla="*/ 8 w 128"/>
                <a:gd name="T27" fmla="*/ 196 h 217"/>
                <a:gd name="T28" fmla="*/ 2 w 128"/>
                <a:gd name="T29" fmla="*/ 190 h 217"/>
                <a:gd name="T30" fmla="*/ 0 w 128"/>
                <a:gd name="T31" fmla="*/ 183 h 217"/>
                <a:gd name="T32" fmla="*/ 1 w 128"/>
                <a:gd name="T33" fmla="*/ 178 h 217"/>
                <a:gd name="T34" fmla="*/ 13 w 128"/>
                <a:gd name="T35" fmla="*/ 171 h 217"/>
                <a:gd name="T36" fmla="*/ 29 w 128"/>
                <a:gd name="T37" fmla="*/ 161 h 217"/>
                <a:gd name="T38" fmla="*/ 46 w 128"/>
                <a:gd name="T39" fmla="*/ 150 h 217"/>
                <a:gd name="T40" fmla="*/ 63 w 128"/>
                <a:gd name="T41" fmla="*/ 134 h 217"/>
                <a:gd name="T42" fmla="*/ 79 w 128"/>
                <a:gd name="T43" fmla="*/ 112 h 217"/>
                <a:gd name="T44" fmla="*/ 91 w 128"/>
                <a:gd name="T45" fmla="*/ 83 h 217"/>
                <a:gd name="T46" fmla="*/ 97 w 128"/>
                <a:gd name="T47" fmla="*/ 46 h 217"/>
                <a:gd name="T48" fmla="*/ 94 w 128"/>
                <a:gd name="T49" fmla="*/ 0 h 2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folHlink"/>
            </a:solidFill>
            <a:ln w="9525">
              <a:noFill/>
              <a:round/>
              <a:headEnd/>
              <a:tailEnd/>
            </a:ln>
          </p:spPr>
          <p:txBody>
            <a:bodyPr/>
            <a:lstStyle/>
            <a:p>
              <a:endParaRPr lang="en-US"/>
            </a:p>
          </p:txBody>
        </p:sp>
        <p:sp>
          <p:nvSpPr>
            <p:cNvPr id="7" name="Freeform 12"/>
            <p:cNvSpPr>
              <a:spLocks/>
            </p:cNvSpPr>
            <p:nvPr userDrawn="1"/>
          </p:nvSpPr>
          <p:spPr bwMode="ltGray">
            <a:xfrm>
              <a:off x="168" y="1260"/>
              <a:ext cx="1259" cy="1532"/>
            </a:xfrm>
            <a:custGeom>
              <a:avLst/>
              <a:gdLst>
                <a:gd name="T0" fmla="*/ 891 w 1259"/>
                <a:gd name="T1" fmla="*/ 1532 h 1532"/>
                <a:gd name="T2" fmla="*/ 954 w 1259"/>
                <a:gd name="T3" fmla="*/ 1452 h 1532"/>
                <a:gd name="T4" fmla="*/ 1032 w 1259"/>
                <a:gd name="T5" fmla="*/ 1338 h 1532"/>
                <a:gd name="T6" fmla="*/ 1115 w 1259"/>
                <a:gd name="T7" fmla="*/ 1188 h 1532"/>
                <a:gd name="T8" fmla="*/ 1194 w 1259"/>
                <a:gd name="T9" fmla="*/ 1023 h 1532"/>
                <a:gd name="T10" fmla="*/ 1244 w 1259"/>
                <a:gd name="T11" fmla="*/ 841 h 1532"/>
                <a:gd name="T12" fmla="*/ 1259 w 1259"/>
                <a:gd name="T13" fmla="*/ 647 h 1532"/>
                <a:gd name="T14" fmla="*/ 1230 w 1259"/>
                <a:gd name="T15" fmla="*/ 463 h 1532"/>
                <a:gd name="T16" fmla="*/ 1140 w 1259"/>
                <a:gd name="T17" fmla="*/ 294 h 1532"/>
                <a:gd name="T18" fmla="*/ 1043 w 1259"/>
                <a:gd name="T19" fmla="*/ 190 h 1532"/>
                <a:gd name="T20" fmla="*/ 961 w 1259"/>
                <a:gd name="T21" fmla="*/ 109 h 1532"/>
                <a:gd name="T22" fmla="*/ 894 w 1259"/>
                <a:gd name="T23" fmla="*/ 65 h 1532"/>
                <a:gd name="T24" fmla="*/ 786 w 1259"/>
                <a:gd name="T25" fmla="*/ 18 h 1532"/>
                <a:gd name="T26" fmla="*/ 642 w 1259"/>
                <a:gd name="T27" fmla="*/ 0 h 1532"/>
                <a:gd name="T28" fmla="*/ 440 w 1259"/>
                <a:gd name="T29" fmla="*/ 23 h 1532"/>
                <a:gd name="T30" fmla="*/ 366 w 1259"/>
                <a:gd name="T31" fmla="*/ 44 h 1532"/>
                <a:gd name="T32" fmla="*/ 292 w 1259"/>
                <a:gd name="T33" fmla="*/ 58 h 1532"/>
                <a:gd name="T34" fmla="*/ 229 w 1259"/>
                <a:gd name="T35" fmla="*/ 79 h 1532"/>
                <a:gd name="T36" fmla="*/ 178 w 1259"/>
                <a:gd name="T37" fmla="*/ 103 h 1532"/>
                <a:gd name="T38" fmla="*/ 127 w 1259"/>
                <a:gd name="T39" fmla="*/ 127 h 1532"/>
                <a:gd name="T40" fmla="*/ 82 w 1259"/>
                <a:gd name="T41" fmla="*/ 158 h 1532"/>
                <a:gd name="T42" fmla="*/ 41 w 1259"/>
                <a:gd name="T43" fmla="*/ 197 h 1532"/>
                <a:gd name="T44" fmla="*/ 0 w 1259"/>
                <a:gd name="T45" fmla="*/ 243 h 1532"/>
                <a:gd name="T46" fmla="*/ 76 w 1259"/>
                <a:gd name="T47" fmla="*/ 215 h 1532"/>
                <a:gd name="T48" fmla="*/ 144 w 1259"/>
                <a:gd name="T49" fmla="*/ 194 h 1532"/>
                <a:gd name="T50" fmla="*/ 212 w 1259"/>
                <a:gd name="T51" fmla="*/ 179 h 1532"/>
                <a:gd name="T52" fmla="*/ 280 w 1259"/>
                <a:gd name="T53" fmla="*/ 164 h 1532"/>
                <a:gd name="T54" fmla="*/ 336 w 1259"/>
                <a:gd name="T55" fmla="*/ 149 h 1532"/>
                <a:gd name="T56" fmla="*/ 397 w 1259"/>
                <a:gd name="T57" fmla="*/ 149 h 1532"/>
                <a:gd name="T58" fmla="*/ 458 w 1259"/>
                <a:gd name="T59" fmla="*/ 141 h 1532"/>
                <a:gd name="T60" fmla="*/ 511 w 1259"/>
                <a:gd name="T61" fmla="*/ 146 h 1532"/>
                <a:gd name="T62" fmla="*/ 565 w 1259"/>
                <a:gd name="T63" fmla="*/ 152 h 1532"/>
                <a:gd name="T64" fmla="*/ 618 w 1259"/>
                <a:gd name="T65" fmla="*/ 166 h 1532"/>
                <a:gd name="T66" fmla="*/ 669 w 1259"/>
                <a:gd name="T67" fmla="*/ 186 h 1532"/>
                <a:gd name="T68" fmla="*/ 715 w 1259"/>
                <a:gd name="T69" fmla="*/ 205 h 1532"/>
                <a:gd name="T70" fmla="*/ 760 w 1259"/>
                <a:gd name="T71" fmla="*/ 239 h 1532"/>
                <a:gd name="T72" fmla="*/ 811 w 1259"/>
                <a:gd name="T73" fmla="*/ 267 h 1532"/>
                <a:gd name="T74" fmla="*/ 855 w 1259"/>
                <a:gd name="T75" fmla="*/ 307 h 1532"/>
                <a:gd name="T76" fmla="*/ 899 w 1259"/>
                <a:gd name="T77" fmla="*/ 348 h 1532"/>
                <a:gd name="T78" fmla="*/ 971 w 1259"/>
                <a:gd name="T79" fmla="*/ 464 h 1532"/>
                <a:gd name="T80" fmla="*/ 1016 w 1259"/>
                <a:gd name="T81" fmla="*/ 606 h 1532"/>
                <a:gd name="T82" fmla="*/ 1027 w 1259"/>
                <a:gd name="T83" fmla="*/ 774 h 1532"/>
                <a:gd name="T84" fmla="*/ 1022 w 1259"/>
                <a:gd name="T85" fmla="*/ 939 h 1532"/>
                <a:gd name="T86" fmla="*/ 1002 w 1259"/>
                <a:gd name="T87" fmla="*/ 1117 h 1532"/>
                <a:gd name="T88" fmla="*/ 966 w 1259"/>
                <a:gd name="T89" fmla="*/ 1279 h 1532"/>
                <a:gd name="T90" fmla="*/ 933 w 1259"/>
                <a:gd name="T91" fmla="*/ 1421 h 1532"/>
                <a:gd name="T92" fmla="*/ 891 w 1259"/>
                <a:gd name="T93" fmla="*/ 1532 h 15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259" h="1532">
                  <a:moveTo>
                    <a:pt x="891" y="1532"/>
                  </a:moveTo>
                  <a:lnTo>
                    <a:pt x="954" y="1452"/>
                  </a:lnTo>
                  <a:lnTo>
                    <a:pt x="1032" y="1338"/>
                  </a:lnTo>
                  <a:lnTo>
                    <a:pt x="1115" y="1188"/>
                  </a:lnTo>
                  <a:lnTo>
                    <a:pt x="1194" y="1023"/>
                  </a:lnTo>
                  <a:lnTo>
                    <a:pt x="1244" y="841"/>
                  </a:lnTo>
                  <a:lnTo>
                    <a:pt x="1259" y="647"/>
                  </a:lnTo>
                  <a:lnTo>
                    <a:pt x="1230" y="463"/>
                  </a:lnTo>
                  <a:lnTo>
                    <a:pt x="1140" y="294"/>
                  </a:lnTo>
                  <a:lnTo>
                    <a:pt x="1043" y="190"/>
                  </a:lnTo>
                  <a:lnTo>
                    <a:pt x="961" y="109"/>
                  </a:lnTo>
                  <a:lnTo>
                    <a:pt x="894" y="65"/>
                  </a:lnTo>
                  <a:lnTo>
                    <a:pt x="786" y="18"/>
                  </a:lnTo>
                  <a:lnTo>
                    <a:pt x="642" y="0"/>
                  </a:lnTo>
                  <a:lnTo>
                    <a:pt x="440" y="23"/>
                  </a:lnTo>
                  <a:lnTo>
                    <a:pt x="366" y="44"/>
                  </a:lnTo>
                  <a:lnTo>
                    <a:pt x="292" y="58"/>
                  </a:lnTo>
                  <a:lnTo>
                    <a:pt x="229" y="79"/>
                  </a:lnTo>
                  <a:lnTo>
                    <a:pt x="178" y="103"/>
                  </a:lnTo>
                  <a:lnTo>
                    <a:pt x="127" y="127"/>
                  </a:lnTo>
                  <a:lnTo>
                    <a:pt x="82" y="158"/>
                  </a:lnTo>
                  <a:lnTo>
                    <a:pt x="41" y="197"/>
                  </a:lnTo>
                  <a:lnTo>
                    <a:pt x="0" y="243"/>
                  </a:lnTo>
                  <a:lnTo>
                    <a:pt x="76" y="215"/>
                  </a:lnTo>
                  <a:lnTo>
                    <a:pt x="144" y="194"/>
                  </a:lnTo>
                  <a:lnTo>
                    <a:pt x="212" y="179"/>
                  </a:lnTo>
                  <a:lnTo>
                    <a:pt x="280" y="164"/>
                  </a:lnTo>
                  <a:lnTo>
                    <a:pt x="336" y="149"/>
                  </a:lnTo>
                  <a:lnTo>
                    <a:pt x="397" y="149"/>
                  </a:lnTo>
                  <a:lnTo>
                    <a:pt x="458" y="141"/>
                  </a:lnTo>
                  <a:lnTo>
                    <a:pt x="511" y="146"/>
                  </a:lnTo>
                  <a:lnTo>
                    <a:pt x="565" y="152"/>
                  </a:lnTo>
                  <a:lnTo>
                    <a:pt x="618" y="166"/>
                  </a:lnTo>
                  <a:lnTo>
                    <a:pt x="669" y="186"/>
                  </a:lnTo>
                  <a:lnTo>
                    <a:pt x="715" y="205"/>
                  </a:lnTo>
                  <a:lnTo>
                    <a:pt x="760" y="239"/>
                  </a:lnTo>
                  <a:lnTo>
                    <a:pt x="811" y="267"/>
                  </a:lnTo>
                  <a:lnTo>
                    <a:pt x="855" y="307"/>
                  </a:lnTo>
                  <a:lnTo>
                    <a:pt x="899" y="348"/>
                  </a:lnTo>
                  <a:lnTo>
                    <a:pt x="971" y="464"/>
                  </a:lnTo>
                  <a:lnTo>
                    <a:pt x="1016" y="606"/>
                  </a:lnTo>
                  <a:lnTo>
                    <a:pt x="1027" y="774"/>
                  </a:lnTo>
                  <a:lnTo>
                    <a:pt x="1022" y="939"/>
                  </a:lnTo>
                  <a:lnTo>
                    <a:pt x="1002" y="1117"/>
                  </a:lnTo>
                  <a:lnTo>
                    <a:pt x="966" y="1279"/>
                  </a:lnTo>
                  <a:lnTo>
                    <a:pt x="933" y="1421"/>
                  </a:lnTo>
                  <a:lnTo>
                    <a:pt x="891" y="1532"/>
                  </a:lnTo>
                  <a:close/>
                </a:path>
              </a:pathLst>
            </a:custGeom>
            <a:solidFill>
              <a:schemeClr val="folHlink"/>
            </a:solidFill>
            <a:ln w="9525">
              <a:noFill/>
              <a:round/>
              <a:headEnd/>
              <a:tailEnd/>
            </a:ln>
          </p:spPr>
          <p:txBody>
            <a:bodyPr/>
            <a:lstStyle/>
            <a:p>
              <a:endParaRPr lang="en-US"/>
            </a:p>
          </p:txBody>
        </p:sp>
        <p:sp>
          <p:nvSpPr>
            <p:cNvPr id="8" name="Freeform 13"/>
            <p:cNvSpPr>
              <a:spLocks/>
            </p:cNvSpPr>
            <p:nvPr userDrawn="1"/>
          </p:nvSpPr>
          <p:spPr bwMode="ltGray">
            <a:xfrm>
              <a:off x="0" y="2610"/>
              <a:ext cx="801" cy="459"/>
            </a:xfrm>
            <a:custGeom>
              <a:avLst/>
              <a:gdLst>
                <a:gd name="T0" fmla="*/ 0 w 801"/>
                <a:gd name="T1" fmla="*/ 0 h 459"/>
                <a:gd name="T2" fmla="*/ 37 w 801"/>
                <a:gd name="T3" fmla="*/ 69 h 459"/>
                <a:gd name="T4" fmla="*/ 68 w 801"/>
                <a:gd name="T5" fmla="*/ 132 h 459"/>
                <a:gd name="T6" fmla="*/ 110 w 801"/>
                <a:gd name="T7" fmla="*/ 188 h 459"/>
                <a:gd name="T8" fmla="*/ 149 w 801"/>
                <a:gd name="T9" fmla="*/ 229 h 459"/>
                <a:gd name="T10" fmla="*/ 192 w 801"/>
                <a:gd name="T11" fmla="*/ 278 h 459"/>
                <a:gd name="T12" fmla="*/ 250 w 801"/>
                <a:gd name="T13" fmla="*/ 314 h 459"/>
                <a:gd name="T14" fmla="*/ 308 w 801"/>
                <a:gd name="T15" fmla="*/ 336 h 459"/>
                <a:gd name="T16" fmla="*/ 365 w 801"/>
                <a:gd name="T17" fmla="*/ 365 h 459"/>
                <a:gd name="T18" fmla="*/ 430 w 801"/>
                <a:gd name="T19" fmla="*/ 381 h 459"/>
                <a:gd name="T20" fmla="*/ 501 w 801"/>
                <a:gd name="T21" fmla="*/ 390 h 459"/>
                <a:gd name="T22" fmla="*/ 573 w 801"/>
                <a:gd name="T23" fmla="*/ 392 h 459"/>
                <a:gd name="T24" fmla="*/ 646 w 801"/>
                <a:gd name="T25" fmla="*/ 381 h 459"/>
                <a:gd name="T26" fmla="*/ 726 w 801"/>
                <a:gd name="T27" fmla="*/ 362 h 459"/>
                <a:gd name="T28" fmla="*/ 801 w 801"/>
                <a:gd name="T29" fmla="*/ 335 h 459"/>
                <a:gd name="T30" fmla="*/ 731 w 801"/>
                <a:gd name="T31" fmla="*/ 377 h 459"/>
                <a:gd name="T32" fmla="*/ 662 w 801"/>
                <a:gd name="T33" fmla="*/ 404 h 459"/>
                <a:gd name="T34" fmla="*/ 594 w 801"/>
                <a:gd name="T35" fmla="*/ 432 h 459"/>
                <a:gd name="T36" fmla="*/ 532 w 801"/>
                <a:gd name="T37" fmla="*/ 445 h 459"/>
                <a:gd name="T38" fmla="*/ 471 w 801"/>
                <a:gd name="T39" fmla="*/ 459 h 459"/>
                <a:gd name="T40" fmla="*/ 411 w 801"/>
                <a:gd name="T41" fmla="*/ 458 h 459"/>
                <a:gd name="T42" fmla="*/ 350 w 801"/>
                <a:gd name="T43" fmla="*/ 458 h 459"/>
                <a:gd name="T44" fmla="*/ 291 w 801"/>
                <a:gd name="T45" fmla="*/ 450 h 459"/>
                <a:gd name="T46" fmla="*/ 244 w 801"/>
                <a:gd name="T47" fmla="*/ 436 h 459"/>
                <a:gd name="T48" fmla="*/ 192 w 801"/>
                <a:gd name="T49" fmla="*/ 415 h 459"/>
                <a:gd name="T50" fmla="*/ 145 w 801"/>
                <a:gd name="T51" fmla="*/ 394 h 459"/>
                <a:gd name="T52" fmla="*/ 100 w 801"/>
                <a:gd name="T53" fmla="*/ 373 h 459"/>
                <a:gd name="T54" fmla="*/ 60 w 801"/>
                <a:gd name="T55" fmla="*/ 347 h 459"/>
                <a:gd name="T56" fmla="*/ 0 w 801"/>
                <a:gd name="T57" fmla="*/ 294 h 459"/>
                <a:gd name="T58" fmla="*/ 0 w 801"/>
                <a:gd name="T59" fmla="*/ 0 h 45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01" h="459">
                  <a:moveTo>
                    <a:pt x="0" y="0"/>
                  </a:moveTo>
                  <a:lnTo>
                    <a:pt x="37" y="69"/>
                  </a:lnTo>
                  <a:lnTo>
                    <a:pt x="68" y="132"/>
                  </a:lnTo>
                  <a:lnTo>
                    <a:pt x="110" y="188"/>
                  </a:lnTo>
                  <a:lnTo>
                    <a:pt x="149" y="229"/>
                  </a:lnTo>
                  <a:lnTo>
                    <a:pt x="192" y="278"/>
                  </a:lnTo>
                  <a:lnTo>
                    <a:pt x="250" y="314"/>
                  </a:lnTo>
                  <a:lnTo>
                    <a:pt x="308" y="336"/>
                  </a:lnTo>
                  <a:lnTo>
                    <a:pt x="365" y="365"/>
                  </a:lnTo>
                  <a:lnTo>
                    <a:pt x="430" y="381"/>
                  </a:lnTo>
                  <a:lnTo>
                    <a:pt x="501" y="390"/>
                  </a:lnTo>
                  <a:lnTo>
                    <a:pt x="573" y="392"/>
                  </a:lnTo>
                  <a:lnTo>
                    <a:pt x="646" y="381"/>
                  </a:lnTo>
                  <a:lnTo>
                    <a:pt x="726" y="362"/>
                  </a:lnTo>
                  <a:lnTo>
                    <a:pt x="801" y="335"/>
                  </a:lnTo>
                  <a:lnTo>
                    <a:pt x="731" y="377"/>
                  </a:lnTo>
                  <a:lnTo>
                    <a:pt x="662" y="404"/>
                  </a:lnTo>
                  <a:lnTo>
                    <a:pt x="594" y="432"/>
                  </a:lnTo>
                  <a:lnTo>
                    <a:pt x="532" y="445"/>
                  </a:lnTo>
                  <a:lnTo>
                    <a:pt x="471" y="459"/>
                  </a:lnTo>
                  <a:lnTo>
                    <a:pt x="411" y="458"/>
                  </a:lnTo>
                  <a:lnTo>
                    <a:pt x="350" y="458"/>
                  </a:lnTo>
                  <a:lnTo>
                    <a:pt x="291" y="450"/>
                  </a:lnTo>
                  <a:lnTo>
                    <a:pt x="244" y="436"/>
                  </a:lnTo>
                  <a:lnTo>
                    <a:pt x="192" y="415"/>
                  </a:lnTo>
                  <a:lnTo>
                    <a:pt x="145" y="394"/>
                  </a:lnTo>
                  <a:lnTo>
                    <a:pt x="100" y="373"/>
                  </a:lnTo>
                  <a:lnTo>
                    <a:pt x="60" y="347"/>
                  </a:lnTo>
                  <a:lnTo>
                    <a:pt x="0" y="294"/>
                  </a:lnTo>
                  <a:lnTo>
                    <a:pt x="0" y="0"/>
                  </a:lnTo>
                  <a:close/>
                </a:path>
              </a:pathLst>
            </a:custGeom>
            <a:solidFill>
              <a:schemeClr val="folHlink"/>
            </a:solidFill>
            <a:ln w="9525">
              <a:noFill/>
              <a:round/>
              <a:headEnd/>
              <a:tailEnd/>
            </a:ln>
          </p:spPr>
          <p:txBody>
            <a:bodyPr/>
            <a:lstStyle/>
            <a:p>
              <a:endParaRPr lang="en-US"/>
            </a:p>
          </p:txBody>
        </p:sp>
        <p:sp>
          <p:nvSpPr>
            <p:cNvPr id="9" name="Freeform 14"/>
            <p:cNvSpPr>
              <a:spLocks/>
            </p:cNvSpPr>
            <p:nvPr userDrawn="1"/>
          </p:nvSpPr>
          <p:spPr bwMode="ltGray">
            <a:xfrm rot="373331" flipH="1">
              <a:off x="898" y="2855"/>
              <a:ext cx="354" cy="464"/>
            </a:xfrm>
            <a:custGeom>
              <a:avLst/>
              <a:gdLst>
                <a:gd name="T0" fmla="*/ 75 w 117"/>
                <a:gd name="T1" fmla="*/ 0 h 132"/>
                <a:gd name="T2" fmla="*/ 0 w 117"/>
                <a:gd name="T3" fmla="*/ 25 h 132"/>
                <a:gd name="T4" fmla="*/ 3 w 117"/>
                <a:gd name="T5" fmla="*/ 26 h 132"/>
                <a:gd name="T6" fmla="*/ 14 w 117"/>
                <a:gd name="T7" fmla="*/ 29 h 132"/>
                <a:gd name="T8" fmla="*/ 29 w 117"/>
                <a:gd name="T9" fmla="*/ 36 h 132"/>
                <a:gd name="T10" fmla="*/ 46 w 117"/>
                <a:gd name="T11" fmla="*/ 47 h 132"/>
                <a:gd name="T12" fmla="*/ 66 w 117"/>
                <a:gd name="T13" fmla="*/ 62 h 132"/>
                <a:gd name="T14" fmla="*/ 84 w 117"/>
                <a:gd name="T15" fmla="*/ 80 h 132"/>
                <a:gd name="T16" fmla="*/ 102 w 117"/>
                <a:gd name="T17" fmla="*/ 103 h 132"/>
                <a:gd name="T18" fmla="*/ 116 w 117"/>
                <a:gd name="T19" fmla="*/ 132 h 132"/>
                <a:gd name="T20" fmla="*/ 117 w 117"/>
                <a:gd name="T21" fmla="*/ 120 h 132"/>
                <a:gd name="T22" fmla="*/ 115 w 117"/>
                <a:gd name="T23" fmla="*/ 107 h 132"/>
                <a:gd name="T24" fmla="*/ 108 w 117"/>
                <a:gd name="T25" fmla="*/ 90 h 132"/>
                <a:gd name="T26" fmla="*/ 99 w 117"/>
                <a:gd name="T27" fmla="*/ 74 h 132"/>
                <a:gd name="T28" fmla="*/ 89 w 117"/>
                <a:gd name="T29" fmla="*/ 58 h 132"/>
                <a:gd name="T30" fmla="*/ 78 w 117"/>
                <a:gd name="T31" fmla="*/ 45 h 132"/>
                <a:gd name="T32" fmla="*/ 67 w 117"/>
                <a:gd name="T33" fmla="*/ 36 h 132"/>
                <a:gd name="T34" fmla="*/ 58 w 117"/>
                <a:gd name="T35" fmla="*/ 32 h 132"/>
                <a:gd name="T36" fmla="*/ 69 w 117"/>
                <a:gd name="T37" fmla="*/ 29 h 132"/>
                <a:gd name="T38" fmla="*/ 79 w 117"/>
                <a:gd name="T39" fmla="*/ 28 h 132"/>
                <a:gd name="T40" fmla="*/ 89 w 117"/>
                <a:gd name="T41" fmla="*/ 26 h 132"/>
                <a:gd name="T42" fmla="*/ 98 w 117"/>
                <a:gd name="T43" fmla="*/ 25 h 132"/>
                <a:gd name="T44" fmla="*/ 105 w 117"/>
                <a:gd name="T45" fmla="*/ 24 h 132"/>
                <a:gd name="T46" fmla="*/ 109 w 117"/>
                <a:gd name="T47" fmla="*/ 22 h 132"/>
                <a:gd name="T48" fmla="*/ 113 w 117"/>
                <a:gd name="T49" fmla="*/ 21 h 132"/>
                <a:gd name="T50" fmla="*/ 114 w 117"/>
                <a:gd name="T51" fmla="*/ 21 h 132"/>
                <a:gd name="T52" fmla="*/ 75 w 117"/>
                <a:gd name="T53" fmla="*/ 0 h 13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folHlink"/>
            </a:solidFill>
            <a:ln w="9525">
              <a:noFill/>
              <a:round/>
              <a:headEnd/>
              <a:tailEnd/>
            </a:ln>
          </p:spPr>
          <p:txBody>
            <a:bodyPr/>
            <a:lstStyle/>
            <a:p>
              <a:endParaRPr lang="en-US"/>
            </a:p>
          </p:txBody>
        </p:sp>
        <p:sp>
          <p:nvSpPr>
            <p:cNvPr id="10" name="Freeform 15"/>
            <p:cNvSpPr>
              <a:spLocks/>
            </p:cNvSpPr>
            <p:nvPr userDrawn="1"/>
          </p:nvSpPr>
          <p:spPr bwMode="ltGray">
            <a:xfrm rot="373331" flipH="1">
              <a:off x="799" y="2979"/>
              <a:ext cx="87" cy="274"/>
            </a:xfrm>
            <a:custGeom>
              <a:avLst/>
              <a:gdLst>
                <a:gd name="T0" fmla="*/ 29 w 29"/>
                <a:gd name="T1" fmla="*/ 0 h 77"/>
                <a:gd name="T2" fmla="*/ 23 w 29"/>
                <a:gd name="T3" fmla="*/ 0 h 77"/>
                <a:gd name="T4" fmla="*/ 16 w 29"/>
                <a:gd name="T5" fmla="*/ 4 h 77"/>
                <a:gd name="T6" fmla="*/ 9 w 29"/>
                <a:gd name="T7" fmla="*/ 9 h 77"/>
                <a:gd name="T8" fmla="*/ 4 w 29"/>
                <a:gd name="T9" fmla="*/ 19 h 77"/>
                <a:gd name="T10" fmla="*/ 1 w 29"/>
                <a:gd name="T11" fmla="*/ 30 h 77"/>
                <a:gd name="T12" fmla="*/ 0 w 29"/>
                <a:gd name="T13" fmla="*/ 44 h 77"/>
                <a:gd name="T14" fmla="*/ 3 w 29"/>
                <a:gd name="T15" fmla="*/ 60 h 77"/>
                <a:gd name="T16" fmla="*/ 11 w 29"/>
                <a:gd name="T17" fmla="*/ 77 h 77"/>
                <a:gd name="T18" fmla="*/ 15 w 29"/>
                <a:gd name="T19" fmla="*/ 53 h 77"/>
                <a:gd name="T20" fmla="*/ 19 w 29"/>
                <a:gd name="T21" fmla="*/ 37 h 77"/>
                <a:gd name="T22" fmla="*/ 23 w 29"/>
                <a:gd name="T23" fmla="*/ 22 h 77"/>
                <a:gd name="T24" fmla="*/ 29 w 29"/>
                <a:gd name="T25" fmla="*/ 0 h 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folHlink"/>
            </a:solidFill>
            <a:ln w="9525">
              <a:noFill/>
              <a:round/>
              <a:headEnd/>
              <a:tailEnd/>
            </a:ln>
          </p:spPr>
          <p:txBody>
            <a:bodyPr/>
            <a:lstStyle/>
            <a:p>
              <a:endParaRPr lang="en-US"/>
            </a:p>
          </p:txBody>
        </p:sp>
        <p:sp>
          <p:nvSpPr>
            <p:cNvPr id="11" name="Freeform 16"/>
            <p:cNvSpPr>
              <a:spLocks/>
            </p:cNvSpPr>
            <p:nvPr userDrawn="1"/>
          </p:nvSpPr>
          <p:spPr bwMode="ltGray">
            <a:xfrm>
              <a:off x="1190" y="3273"/>
              <a:ext cx="1108" cy="1047"/>
            </a:xfrm>
            <a:custGeom>
              <a:avLst/>
              <a:gdLst>
                <a:gd name="T0" fmla="*/ 784 w 1108"/>
                <a:gd name="T1" fmla="*/ 1047 h 1047"/>
                <a:gd name="T2" fmla="*/ 692 w 1108"/>
                <a:gd name="T3" fmla="*/ 1011 h 1047"/>
                <a:gd name="T4" fmla="*/ 607 w 1108"/>
                <a:gd name="T5" fmla="*/ 945 h 1047"/>
                <a:gd name="T6" fmla="*/ 517 w 1108"/>
                <a:gd name="T7" fmla="*/ 861 h 1047"/>
                <a:gd name="T8" fmla="*/ 432 w 1108"/>
                <a:gd name="T9" fmla="*/ 776 h 1047"/>
                <a:gd name="T10" fmla="*/ 350 w 1108"/>
                <a:gd name="T11" fmla="*/ 677 h 1047"/>
                <a:gd name="T12" fmla="*/ 266 w 1108"/>
                <a:gd name="T13" fmla="*/ 563 h 1047"/>
                <a:gd name="T14" fmla="*/ 188 w 1108"/>
                <a:gd name="T15" fmla="*/ 447 h 1047"/>
                <a:gd name="T16" fmla="*/ 122 w 1108"/>
                <a:gd name="T17" fmla="*/ 325 h 1047"/>
                <a:gd name="T18" fmla="*/ 65 w 1108"/>
                <a:gd name="T19" fmla="*/ 211 h 1047"/>
                <a:gd name="T20" fmla="*/ 21 w 1108"/>
                <a:gd name="T21" fmla="*/ 101 h 1047"/>
                <a:gd name="T22" fmla="*/ 0 w 1108"/>
                <a:gd name="T23" fmla="*/ 0 h 1047"/>
                <a:gd name="T24" fmla="*/ 109 w 1108"/>
                <a:gd name="T25" fmla="*/ 217 h 1047"/>
                <a:gd name="T26" fmla="*/ 209 w 1108"/>
                <a:gd name="T27" fmla="*/ 378 h 1047"/>
                <a:gd name="T28" fmla="*/ 294 w 1108"/>
                <a:gd name="T29" fmla="*/ 500 h 1047"/>
                <a:gd name="T30" fmla="*/ 373 w 1108"/>
                <a:gd name="T31" fmla="*/ 590 h 1047"/>
                <a:gd name="T32" fmla="*/ 441 w 1108"/>
                <a:gd name="T33" fmla="*/ 661 h 1047"/>
                <a:gd name="T34" fmla="*/ 506 w 1108"/>
                <a:gd name="T35" fmla="*/ 713 h 1047"/>
                <a:gd name="T36" fmla="*/ 564 w 1108"/>
                <a:gd name="T37" fmla="*/ 754 h 1047"/>
                <a:gd name="T38" fmla="*/ 620 w 1108"/>
                <a:gd name="T39" fmla="*/ 801 h 1047"/>
                <a:gd name="T40" fmla="*/ 754 w 1108"/>
                <a:gd name="T41" fmla="*/ 899 h 1047"/>
                <a:gd name="T42" fmla="*/ 925 w 1108"/>
                <a:gd name="T43" fmla="*/ 977 h 1047"/>
                <a:gd name="T44" fmla="*/ 1108 w 1108"/>
                <a:gd name="T45" fmla="*/ 1047 h 1047"/>
                <a:gd name="T46" fmla="*/ 784 w 1108"/>
                <a:gd name="T47" fmla="*/ 1047 h 104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8" h="1047">
                  <a:moveTo>
                    <a:pt x="784" y="1047"/>
                  </a:moveTo>
                  <a:lnTo>
                    <a:pt x="692" y="1011"/>
                  </a:lnTo>
                  <a:lnTo>
                    <a:pt x="607" y="945"/>
                  </a:lnTo>
                  <a:lnTo>
                    <a:pt x="517" y="861"/>
                  </a:lnTo>
                  <a:lnTo>
                    <a:pt x="432" y="776"/>
                  </a:lnTo>
                  <a:lnTo>
                    <a:pt x="350" y="677"/>
                  </a:lnTo>
                  <a:lnTo>
                    <a:pt x="266" y="563"/>
                  </a:lnTo>
                  <a:lnTo>
                    <a:pt x="188" y="447"/>
                  </a:lnTo>
                  <a:lnTo>
                    <a:pt x="122" y="325"/>
                  </a:lnTo>
                  <a:lnTo>
                    <a:pt x="65" y="211"/>
                  </a:lnTo>
                  <a:lnTo>
                    <a:pt x="21" y="101"/>
                  </a:lnTo>
                  <a:lnTo>
                    <a:pt x="0" y="0"/>
                  </a:lnTo>
                  <a:lnTo>
                    <a:pt x="109" y="217"/>
                  </a:lnTo>
                  <a:lnTo>
                    <a:pt x="209" y="378"/>
                  </a:lnTo>
                  <a:lnTo>
                    <a:pt x="294" y="500"/>
                  </a:lnTo>
                  <a:lnTo>
                    <a:pt x="373" y="590"/>
                  </a:lnTo>
                  <a:lnTo>
                    <a:pt x="441" y="661"/>
                  </a:lnTo>
                  <a:lnTo>
                    <a:pt x="506" y="713"/>
                  </a:lnTo>
                  <a:lnTo>
                    <a:pt x="564" y="754"/>
                  </a:lnTo>
                  <a:lnTo>
                    <a:pt x="620" y="801"/>
                  </a:lnTo>
                  <a:lnTo>
                    <a:pt x="754" y="899"/>
                  </a:lnTo>
                  <a:lnTo>
                    <a:pt x="925" y="977"/>
                  </a:lnTo>
                  <a:lnTo>
                    <a:pt x="1108" y="1047"/>
                  </a:lnTo>
                  <a:lnTo>
                    <a:pt x="784" y="1047"/>
                  </a:lnTo>
                  <a:close/>
                </a:path>
              </a:pathLst>
            </a:custGeom>
            <a:solidFill>
              <a:schemeClr val="folHlink"/>
            </a:solidFill>
            <a:ln w="9525">
              <a:noFill/>
              <a:round/>
              <a:headEnd/>
              <a:tailEnd/>
            </a:ln>
          </p:spPr>
          <p:txBody>
            <a:bodyPr/>
            <a:lstStyle/>
            <a:p>
              <a:endParaRPr lang="en-US"/>
            </a:p>
          </p:txBody>
        </p:sp>
        <p:grpSp>
          <p:nvGrpSpPr>
            <p:cNvPr id="12" name="Group 17"/>
            <p:cNvGrpSpPr>
              <a:grpSpLocks/>
            </p:cNvGrpSpPr>
            <p:nvPr userDrawn="1"/>
          </p:nvGrpSpPr>
          <p:grpSpPr bwMode="auto">
            <a:xfrm rot="3220060">
              <a:off x="2636" y="751"/>
              <a:ext cx="569" cy="636"/>
              <a:chOff x="1727" y="866"/>
              <a:chExt cx="129" cy="157"/>
            </a:xfrm>
          </p:grpSpPr>
          <p:sp>
            <p:nvSpPr>
              <p:cNvPr id="36" name="Freeform 18"/>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en-US"/>
              </a:p>
            </p:txBody>
          </p:sp>
          <p:sp>
            <p:nvSpPr>
              <p:cNvPr id="37" name="Freeform 19"/>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en-US"/>
              </a:p>
            </p:txBody>
          </p:sp>
          <p:sp>
            <p:nvSpPr>
              <p:cNvPr id="38" name="Freeform 20"/>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en-US"/>
              </a:p>
            </p:txBody>
          </p:sp>
        </p:grpSp>
        <p:grpSp>
          <p:nvGrpSpPr>
            <p:cNvPr id="13" name="Group 21"/>
            <p:cNvGrpSpPr>
              <a:grpSpLocks/>
            </p:cNvGrpSpPr>
            <p:nvPr userDrawn="1"/>
          </p:nvGrpSpPr>
          <p:grpSpPr bwMode="auto">
            <a:xfrm rot="-6691250">
              <a:off x="3642" y="127"/>
              <a:ext cx="356" cy="608"/>
              <a:chOff x="1728" y="866"/>
              <a:chExt cx="129" cy="157"/>
            </a:xfrm>
          </p:grpSpPr>
          <p:sp>
            <p:nvSpPr>
              <p:cNvPr id="33" name="Freeform 22"/>
              <p:cNvSpPr>
                <a:spLocks/>
              </p:cNvSpPr>
              <p:nvPr userDrawn="1"/>
            </p:nvSpPr>
            <p:spPr bwMode="ltGray">
              <a:xfrm>
                <a:off x="1728" y="866"/>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en-US"/>
              </a:p>
            </p:txBody>
          </p:sp>
          <p:sp>
            <p:nvSpPr>
              <p:cNvPr id="34" name="Freeform 23"/>
              <p:cNvSpPr>
                <a:spLocks/>
              </p:cNvSpPr>
              <p:nvPr userDrawn="1"/>
            </p:nvSpPr>
            <p:spPr bwMode="ltGray">
              <a:xfrm>
                <a:off x="1787" y="894"/>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en-US"/>
              </a:p>
            </p:txBody>
          </p:sp>
          <p:sp>
            <p:nvSpPr>
              <p:cNvPr id="35" name="Freeform 24"/>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en-US"/>
              </a:p>
            </p:txBody>
          </p:sp>
        </p:grpSp>
        <p:grpSp>
          <p:nvGrpSpPr>
            <p:cNvPr id="14" name="Group 25"/>
            <p:cNvGrpSpPr>
              <a:grpSpLocks/>
            </p:cNvGrpSpPr>
            <p:nvPr userDrawn="1"/>
          </p:nvGrpSpPr>
          <p:grpSpPr bwMode="auto">
            <a:xfrm rot="8524840">
              <a:off x="676" y="3307"/>
              <a:ext cx="500" cy="500"/>
              <a:chOff x="1727" y="867"/>
              <a:chExt cx="129" cy="156"/>
            </a:xfrm>
          </p:grpSpPr>
          <p:sp>
            <p:nvSpPr>
              <p:cNvPr id="30" name="Freeform 26"/>
              <p:cNvSpPr>
                <a:spLocks/>
              </p:cNvSpPr>
              <p:nvPr userDrawn="1"/>
            </p:nvSpPr>
            <p:spPr bwMode="ltGray">
              <a:xfrm>
                <a:off x="1727" y="867"/>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en-US"/>
              </a:p>
            </p:txBody>
          </p:sp>
          <p:sp>
            <p:nvSpPr>
              <p:cNvPr id="31" name="Freeform 27"/>
              <p:cNvSpPr>
                <a:spLocks/>
              </p:cNvSpPr>
              <p:nvPr userDrawn="1"/>
            </p:nvSpPr>
            <p:spPr bwMode="ltGray">
              <a:xfrm>
                <a:off x="1786" y="895"/>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en-US"/>
              </a:p>
            </p:txBody>
          </p:sp>
          <p:sp>
            <p:nvSpPr>
              <p:cNvPr id="32" name="Freeform 28"/>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en-US"/>
              </a:p>
            </p:txBody>
          </p:sp>
        </p:grpSp>
        <p:grpSp>
          <p:nvGrpSpPr>
            <p:cNvPr id="15" name="Group 29"/>
            <p:cNvGrpSpPr>
              <a:grpSpLocks/>
            </p:cNvGrpSpPr>
            <p:nvPr userDrawn="1"/>
          </p:nvGrpSpPr>
          <p:grpSpPr bwMode="auto">
            <a:xfrm rot="4106450" flipH="1">
              <a:off x="404" y="271"/>
              <a:ext cx="708" cy="891"/>
              <a:chOff x="1727" y="866"/>
              <a:chExt cx="129" cy="157"/>
            </a:xfrm>
          </p:grpSpPr>
          <p:sp>
            <p:nvSpPr>
              <p:cNvPr id="27" name="Freeform 30"/>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en-US"/>
              </a:p>
            </p:txBody>
          </p:sp>
          <p:sp>
            <p:nvSpPr>
              <p:cNvPr id="28" name="Freeform 31"/>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en-US"/>
              </a:p>
            </p:txBody>
          </p:sp>
          <p:sp>
            <p:nvSpPr>
              <p:cNvPr id="29" name="Freeform 32"/>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en-US"/>
              </a:p>
            </p:txBody>
          </p:sp>
        </p:grpSp>
        <p:grpSp>
          <p:nvGrpSpPr>
            <p:cNvPr id="16" name="Group 33"/>
            <p:cNvGrpSpPr>
              <a:grpSpLocks/>
            </p:cNvGrpSpPr>
            <p:nvPr userDrawn="1"/>
          </p:nvGrpSpPr>
          <p:grpSpPr bwMode="auto">
            <a:xfrm rot="10015322" flipH="1">
              <a:off x="4615" y="2392"/>
              <a:ext cx="708" cy="891"/>
              <a:chOff x="1727" y="866"/>
              <a:chExt cx="129" cy="157"/>
            </a:xfrm>
          </p:grpSpPr>
          <p:sp>
            <p:nvSpPr>
              <p:cNvPr id="24" name="Freeform 34"/>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en-US"/>
              </a:p>
            </p:txBody>
          </p:sp>
          <p:sp>
            <p:nvSpPr>
              <p:cNvPr id="25" name="Freeform 35"/>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en-US"/>
              </a:p>
            </p:txBody>
          </p:sp>
          <p:sp>
            <p:nvSpPr>
              <p:cNvPr id="26" name="Freeform 36"/>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en-US"/>
              </a:p>
            </p:txBody>
          </p:sp>
        </p:grpSp>
        <p:sp>
          <p:nvSpPr>
            <p:cNvPr id="17" name="Freeform 37"/>
            <p:cNvSpPr>
              <a:spLocks/>
            </p:cNvSpPr>
            <p:nvPr userDrawn="1"/>
          </p:nvSpPr>
          <p:spPr bwMode="ltGray">
            <a:xfrm>
              <a:off x="1217" y="2"/>
              <a:ext cx="862" cy="886"/>
            </a:xfrm>
            <a:custGeom>
              <a:avLst/>
              <a:gdLst>
                <a:gd name="T0" fmla="*/ 0 w 862"/>
                <a:gd name="T1" fmla="*/ 0 h 886"/>
                <a:gd name="T2" fmla="*/ 6 w 862"/>
                <a:gd name="T3" fmla="*/ 107 h 886"/>
                <a:gd name="T4" fmla="*/ 37 w 862"/>
                <a:gd name="T5" fmla="*/ 262 h 886"/>
                <a:gd name="T6" fmla="*/ 83 w 862"/>
                <a:gd name="T7" fmla="*/ 410 h 886"/>
                <a:gd name="T8" fmla="*/ 149 w 862"/>
                <a:gd name="T9" fmla="*/ 546 h 886"/>
                <a:gd name="T10" fmla="*/ 237 w 862"/>
                <a:gd name="T11" fmla="*/ 666 h 886"/>
                <a:gd name="T12" fmla="*/ 338 w 862"/>
                <a:gd name="T13" fmla="*/ 764 h 886"/>
                <a:gd name="T14" fmla="*/ 450 w 862"/>
                <a:gd name="T15" fmla="*/ 838 h 886"/>
                <a:gd name="T16" fmla="*/ 579 w 862"/>
                <a:gd name="T17" fmla="*/ 879 h 886"/>
                <a:gd name="T18" fmla="*/ 714 w 862"/>
                <a:gd name="T19" fmla="*/ 886 h 886"/>
                <a:gd name="T20" fmla="*/ 862 w 862"/>
                <a:gd name="T21" fmla="*/ 851 h 886"/>
                <a:gd name="T22" fmla="*/ 784 w 862"/>
                <a:gd name="T23" fmla="*/ 856 h 886"/>
                <a:gd name="T24" fmla="*/ 700 w 862"/>
                <a:gd name="T25" fmla="*/ 835 h 886"/>
                <a:gd name="T26" fmla="*/ 621 w 862"/>
                <a:gd name="T27" fmla="*/ 794 h 886"/>
                <a:gd name="T28" fmla="*/ 542 w 862"/>
                <a:gd name="T29" fmla="*/ 728 h 886"/>
                <a:gd name="T30" fmla="*/ 466 w 862"/>
                <a:gd name="T31" fmla="*/ 649 h 886"/>
                <a:gd name="T32" fmla="*/ 397 w 862"/>
                <a:gd name="T33" fmla="*/ 557 h 886"/>
                <a:gd name="T34" fmla="*/ 334 w 862"/>
                <a:gd name="T35" fmla="*/ 454 h 886"/>
                <a:gd name="T36" fmla="*/ 279 w 862"/>
                <a:gd name="T37" fmla="*/ 339 h 886"/>
                <a:gd name="T38" fmla="*/ 238 w 862"/>
                <a:gd name="T39" fmla="*/ 225 h 886"/>
                <a:gd name="T40" fmla="*/ 205 w 862"/>
                <a:gd name="T41" fmla="*/ 105 h 886"/>
                <a:gd name="T42" fmla="*/ 184 w 862"/>
                <a:gd name="T43" fmla="*/ 3 h 88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862" h="886">
                  <a:moveTo>
                    <a:pt x="0" y="0"/>
                  </a:moveTo>
                  <a:lnTo>
                    <a:pt x="6" y="107"/>
                  </a:lnTo>
                  <a:lnTo>
                    <a:pt x="37" y="262"/>
                  </a:lnTo>
                  <a:lnTo>
                    <a:pt x="83" y="410"/>
                  </a:lnTo>
                  <a:lnTo>
                    <a:pt x="149" y="546"/>
                  </a:lnTo>
                  <a:lnTo>
                    <a:pt x="237" y="666"/>
                  </a:lnTo>
                  <a:lnTo>
                    <a:pt x="338" y="764"/>
                  </a:lnTo>
                  <a:lnTo>
                    <a:pt x="450" y="838"/>
                  </a:lnTo>
                  <a:lnTo>
                    <a:pt x="579" y="879"/>
                  </a:lnTo>
                  <a:lnTo>
                    <a:pt x="714" y="886"/>
                  </a:lnTo>
                  <a:lnTo>
                    <a:pt x="862" y="851"/>
                  </a:lnTo>
                  <a:lnTo>
                    <a:pt x="784" y="856"/>
                  </a:lnTo>
                  <a:lnTo>
                    <a:pt x="700" y="835"/>
                  </a:lnTo>
                  <a:lnTo>
                    <a:pt x="621" y="794"/>
                  </a:lnTo>
                  <a:lnTo>
                    <a:pt x="542" y="728"/>
                  </a:lnTo>
                  <a:lnTo>
                    <a:pt x="466" y="649"/>
                  </a:lnTo>
                  <a:lnTo>
                    <a:pt x="397" y="557"/>
                  </a:lnTo>
                  <a:lnTo>
                    <a:pt x="334" y="454"/>
                  </a:lnTo>
                  <a:lnTo>
                    <a:pt x="279" y="339"/>
                  </a:lnTo>
                  <a:lnTo>
                    <a:pt x="238" y="225"/>
                  </a:lnTo>
                  <a:lnTo>
                    <a:pt x="205" y="105"/>
                  </a:lnTo>
                  <a:lnTo>
                    <a:pt x="184" y="3"/>
                  </a:lnTo>
                </a:path>
              </a:pathLst>
            </a:custGeom>
            <a:solidFill>
              <a:schemeClr val="accent1"/>
            </a:solidFill>
            <a:ln w="9525">
              <a:noFill/>
              <a:round/>
              <a:headEnd/>
              <a:tailEnd/>
            </a:ln>
          </p:spPr>
          <p:txBody>
            <a:bodyPr/>
            <a:lstStyle/>
            <a:p>
              <a:endParaRPr lang="en-US"/>
            </a:p>
          </p:txBody>
        </p:sp>
        <p:sp>
          <p:nvSpPr>
            <p:cNvPr id="18" name="Freeform 38"/>
            <p:cNvSpPr>
              <a:spLocks/>
            </p:cNvSpPr>
            <p:nvPr userDrawn="1"/>
          </p:nvSpPr>
          <p:spPr bwMode="ltGray">
            <a:xfrm rot="9832527" flipV="1">
              <a:off x="2158" y="102"/>
              <a:ext cx="681" cy="593"/>
            </a:xfrm>
            <a:custGeom>
              <a:avLst/>
              <a:gdLst>
                <a:gd name="T0" fmla="*/ 0 w 257"/>
                <a:gd name="T1" fmla="*/ 0 h 237"/>
                <a:gd name="T2" fmla="*/ 0 w 257"/>
                <a:gd name="T3" fmla="*/ 25 h 237"/>
                <a:gd name="T4" fmla="*/ 3 w 257"/>
                <a:gd name="T5" fmla="*/ 50 h 237"/>
                <a:gd name="T6" fmla="*/ 6 w 257"/>
                <a:gd name="T7" fmla="*/ 75 h 237"/>
                <a:gd name="T8" fmla="*/ 11 w 257"/>
                <a:gd name="T9" fmla="*/ 98 h 237"/>
                <a:gd name="T10" fmla="*/ 18 w 257"/>
                <a:gd name="T11" fmla="*/ 119 h 237"/>
                <a:gd name="T12" fmla="*/ 27 w 257"/>
                <a:gd name="T13" fmla="*/ 141 h 237"/>
                <a:gd name="T14" fmla="*/ 38 w 257"/>
                <a:gd name="T15" fmla="*/ 161 h 237"/>
                <a:gd name="T16" fmla="*/ 51 w 257"/>
                <a:gd name="T17" fmla="*/ 178 h 237"/>
                <a:gd name="T18" fmla="*/ 67 w 257"/>
                <a:gd name="T19" fmla="*/ 194 h 237"/>
                <a:gd name="T20" fmla="*/ 86 w 257"/>
                <a:gd name="T21" fmla="*/ 208 h 237"/>
                <a:gd name="T22" fmla="*/ 106 w 257"/>
                <a:gd name="T23" fmla="*/ 219 h 237"/>
                <a:gd name="T24" fmla="*/ 131 w 257"/>
                <a:gd name="T25" fmla="*/ 228 h 237"/>
                <a:gd name="T26" fmla="*/ 158 w 257"/>
                <a:gd name="T27" fmla="*/ 234 h 237"/>
                <a:gd name="T28" fmla="*/ 188 w 257"/>
                <a:gd name="T29" fmla="*/ 237 h 237"/>
                <a:gd name="T30" fmla="*/ 220 w 257"/>
                <a:gd name="T31" fmla="*/ 236 h 237"/>
                <a:gd name="T32" fmla="*/ 257 w 257"/>
                <a:gd name="T33" fmla="*/ 232 h 237"/>
                <a:gd name="T34" fmla="*/ 224 w 257"/>
                <a:gd name="T35" fmla="*/ 227 h 237"/>
                <a:gd name="T36" fmla="*/ 195 w 257"/>
                <a:gd name="T37" fmla="*/ 220 h 237"/>
                <a:gd name="T38" fmla="*/ 170 w 257"/>
                <a:gd name="T39" fmla="*/ 212 h 237"/>
                <a:gd name="T40" fmla="*/ 148 w 257"/>
                <a:gd name="T41" fmla="*/ 204 h 237"/>
                <a:gd name="T42" fmla="*/ 128 w 257"/>
                <a:gd name="T43" fmla="*/ 193 h 237"/>
                <a:gd name="T44" fmla="*/ 112 w 257"/>
                <a:gd name="T45" fmla="*/ 182 h 237"/>
                <a:gd name="T46" fmla="*/ 97 w 257"/>
                <a:gd name="T47" fmla="*/ 169 h 237"/>
                <a:gd name="T48" fmla="*/ 84 w 257"/>
                <a:gd name="T49" fmla="*/ 155 h 237"/>
                <a:gd name="T50" fmla="*/ 72 w 257"/>
                <a:gd name="T51" fmla="*/ 141 h 237"/>
                <a:gd name="T52" fmla="*/ 61 w 257"/>
                <a:gd name="T53" fmla="*/ 125 h 237"/>
                <a:gd name="T54" fmla="*/ 52 w 257"/>
                <a:gd name="T55" fmla="*/ 107 h 237"/>
                <a:gd name="T56" fmla="*/ 43 w 257"/>
                <a:gd name="T57" fmla="*/ 88 h 237"/>
                <a:gd name="T58" fmla="*/ 33 w 257"/>
                <a:gd name="T59" fmla="*/ 69 h 237"/>
                <a:gd name="T60" fmla="*/ 23 w 257"/>
                <a:gd name="T61" fmla="*/ 47 h 237"/>
                <a:gd name="T62" fmla="*/ 12 w 257"/>
                <a:gd name="T63" fmla="*/ 24 h 237"/>
                <a:gd name="T64" fmla="*/ 0 w 257"/>
                <a:gd name="T65" fmla="*/ 0 h 2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headEnd/>
              <a:tailEnd/>
            </a:ln>
          </p:spPr>
          <p:txBody>
            <a:bodyPr/>
            <a:lstStyle/>
            <a:p>
              <a:endParaRPr lang="en-US"/>
            </a:p>
          </p:txBody>
        </p:sp>
        <p:sp>
          <p:nvSpPr>
            <p:cNvPr id="19" name="Freeform 39"/>
            <p:cNvSpPr>
              <a:spLocks/>
            </p:cNvSpPr>
            <p:nvPr userDrawn="1"/>
          </p:nvSpPr>
          <p:spPr bwMode="ltGray">
            <a:xfrm rot="9832527" flipV="1">
              <a:off x="1997" y="858"/>
              <a:ext cx="330" cy="278"/>
            </a:xfrm>
            <a:custGeom>
              <a:avLst/>
              <a:gdLst>
                <a:gd name="T0" fmla="*/ 77 w 124"/>
                <a:gd name="T1" fmla="*/ 0 h 110"/>
                <a:gd name="T2" fmla="*/ 124 w 124"/>
                <a:gd name="T3" fmla="*/ 108 h 110"/>
                <a:gd name="T4" fmla="*/ 120 w 124"/>
                <a:gd name="T5" fmla="*/ 107 h 110"/>
                <a:gd name="T6" fmla="*/ 107 w 124"/>
                <a:gd name="T7" fmla="*/ 105 h 110"/>
                <a:gd name="T8" fmla="*/ 89 w 124"/>
                <a:gd name="T9" fmla="*/ 101 h 110"/>
                <a:gd name="T10" fmla="*/ 68 w 124"/>
                <a:gd name="T11" fmla="*/ 99 h 110"/>
                <a:gd name="T12" fmla="*/ 45 w 124"/>
                <a:gd name="T13" fmla="*/ 97 h 110"/>
                <a:gd name="T14" fmla="*/ 25 w 124"/>
                <a:gd name="T15" fmla="*/ 98 h 110"/>
                <a:gd name="T16" fmla="*/ 9 w 124"/>
                <a:gd name="T17" fmla="*/ 102 h 110"/>
                <a:gd name="T18" fmla="*/ 0 w 124"/>
                <a:gd name="T19" fmla="*/ 110 h 110"/>
                <a:gd name="T20" fmla="*/ 4 w 124"/>
                <a:gd name="T21" fmla="*/ 98 h 110"/>
                <a:gd name="T22" fmla="*/ 8 w 124"/>
                <a:gd name="T23" fmla="*/ 89 h 110"/>
                <a:gd name="T24" fmla="*/ 16 w 124"/>
                <a:gd name="T25" fmla="*/ 82 h 110"/>
                <a:gd name="T26" fmla="*/ 25 w 124"/>
                <a:gd name="T27" fmla="*/ 76 h 110"/>
                <a:gd name="T28" fmla="*/ 36 w 124"/>
                <a:gd name="T29" fmla="*/ 72 h 110"/>
                <a:gd name="T30" fmla="*/ 47 w 124"/>
                <a:gd name="T31" fmla="*/ 71 h 110"/>
                <a:gd name="T32" fmla="*/ 59 w 124"/>
                <a:gd name="T33" fmla="*/ 71 h 110"/>
                <a:gd name="T34" fmla="*/ 72 w 124"/>
                <a:gd name="T35" fmla="*/ 74 h 110"/>
                <a:gd name="T36" fmla="*/ 73 w 124"/>
                <a:gd name="T37" fmla="*/ 71 h 110"/>
                <a:gd name="T38" fmla="*/ 70 w 124"/>
                <a:gd name="T39" fmla="*/ 56 h 110"/>
                <a:gd name="T40" fmla="*/ 67 w 124"/>
                <a:gd name="T41" fmla="*/ 38 h 110"/>
                <a:gd name="T42" fmla="*/ 65 w 124"/>
                <a:gd name="T43" fmla="*/ 30 h 110"/>
                <a:gd name="T44" fmla="*/ 63 w 124"/>
                <a:gd name="T45" fmla="*/ 30 h 110"/>
                <a:gd name="T46" fmla="*/ 61 w 124"/>
                <a:gd name="T47" fmla="*/ 29 h 110"/>
                <a:gd name="T48" fmla="*/ 59 w 124"/>
                <a:gd name="T49" fmla="*/ 26 h 110"/>
                <a:gd name="T50" fmla="*/ 57 w 124"/>
                <a:gd name="T51" fmla="*/ 23 h 110"/>
                <a:gd name="T52" fmla="*/ 57 w 124"/>
                <a:gd name="T53" fmla="*/ 19 h 110"/>
                <a:gd name="T54" fmla="*/ 59 w 124"/>
                <a:gd name="T55" fmla="*/ 14 h 110"/>
                <a:gd name="T56" fmla="*/ 66 w 124"/>
                <a:gd name="T57" fmla="*/ 8 h 110"/>
                <a:gd name="T58" fmla="*/ 77 w 124"/>
                <a:gd name="T59" fmla="*/ 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headEnd/>
              <a:tailEnd/>
            </a:ln>
          </p:spPr>
          <p:txBody>
            <a:bodyPr/>
            <a:lstStyle/>
            <a:p>
              <a:endParaRPr lang="en-US"/>
            </a:p>
          </p:txBody>
        </p:sp>
        <p:sp>
          <p:nvSpPr>
            <p:cNvPr id="20" name="Freeform 40"/>
            <p:cNvSpPr>
              <a:spLocks/>
            </p:cNvSpPr>
            <p:nvPr userDrawn="1"/>
          </p:nvSpPr>
          <p:spPr bwMode="ltGray">
            <a:xfrm rot="9832527" flipV="1">
              <a:off x="2224" y="808"/>
              <a:ext cx="123" cy="233"/>
            </a:xfrm>
            <a:custGeom>
              <a:avLst/>
              <a:gdLst>
                <a:gd name="T0" fmla="*/ 31 w 46"/>
                <a:gd name="T1" fmla="*/ 0 h 94"/>
                <a:gd name="T2" fmla="*/ 20 w 46"/>
                <a:gd name="T3" fmla="*/ 38 h 94"/>
                <a:gd name="T4" fmla="*/ 15 w 46"/>
                <a:gd name="T5" fmla="*/ 62 h 94"/>
                <a:gd name="T6" fmla="*/ 11 w 46"/>
                <a:gd name="T7" fmla="*/ 79 h 94"/>
                <a:gd name="T8" fmla="*/ 0 w 46"/>
                <a:gd name="T9" fmla="*/ 94 h 94"/>
                <a:gd name="T10" fmla="*/ 12 w 46"/>
                <a:gd name="T11" fmla="*/ 88 h 94"/>
                <a:gd name="T12" fmla="*/ 23 w 46"/>
                <a:gd name="T13" fmla="*/ 80 h 94"/>
                <a:gd name="T14" fmla="*/ 32 w 46"/>
                <a:gd name="T15" fmla="*/ 69 h 94"/>
                <a:gd name="T16" fmla="*/ 40 w 46"/>
                <a:gd name="T17" fmla="*/ 57 h 94"/>
                <a:gd name="T18" fmla="*/ 45 w 46"/>
                <a:gd name="T19" fmla="*/ 44 h 94"/>
                <a:gd name="T20" fmla="*/ 46 w 46"/>
                <a:gd name="T21" fmla="*/ 30 h 94"/>
                <a:gd name="T22" fmla="*/ 42 w 46"/>
                <a:gd name="T23" fmla="*/ 15 h 94"/>
                <a:gd name="T24" fmla="*/ 31 w 46"/>
                <a:gd name="T25" fmla="*/ 0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headEnd/>
              <a:tailEnd/>
            </a:ln>
          </p:spPr>
          <p:txBody>
            <a:bodyPr/>
            <a:lstStyle/>
            <a:p>
              <a:endParaRPr lang="en-US"/>
            </a:p>
          </p:txBody>
        </p:sp>
        <p:sp>
          <p:nvSpPr>
            <p:cNvPr id="21" name="Freeform 41"/>
            <p:cNvSpPr>
              <a:spLocks/>
            </p:cNvSpPr>
            <p:nvPr userDrawn="1"/>
          </p:nvSpPr>
          <p:spPr bwMode="ltGray">
            <a:xfrm>
              <a:off x="1603" y="0"/>
              <a:ext cx="124" cy="121"/>
            </a:xfrm>
            <a:custGeom>
              <a:avLst/>
              <a:gdLst>
                <a:gd name="T0" fmla="*/ 124 w 124"/>
                <a:gd name="T1" fmla="*/ 0 h 121"/>
                <a:gd name="T2" fmla="*/ 113 w 124"/>
                <a:gd name="T3" fmla="*/ 9 h 121"/>
                <a:gd name="T4" fmla="*/ 99 w 124"/>
                <a:gd name="T5" fmla="*/ 25 h 121"/>
                <a:gd name="T6" fmla="*/ 81 w 124"/>
                <a:gd name="T7" fmla="*/ 41 h 121"/>
                <a:gd name="T8" fmla="*/ 63 w 124"/>
                <a:gd name="T9" fmla="*/ 54 h 121"/>
                <a:gd name="T10" fmla="*/ 41 w 124"/>
                <a:gd name="T11" fmla="*/ 66 h 121"/>
                <a:gd name="T12" fmla="*/ 22 w 124"/>
                <a:gd name="T13" fmla="*/ 74 h 121"/>
                <a:gd name="T14" fmla="*/ 0 w 124"/>
                <a:gd name="T15" fmla="*/ 75 h 121"/>
                <a:gd name="T16" fmla="*/ 10 w 124"/>
                <a:gd name="T17" fmla="*/ 96 h 121"/>
                <a:gd name="T18" fmla="*/ 23 w 124"/>
                <a:gd name="T19" fmla="*/ 113 h 121"/>
                <a:gd name="T20" fmla="*/ 41 w 124"/>
                <a:gd name="T21" fmla="*/ 121 h 121"/>
                <a:gd name="T22" fmla="*/ 60 w 124"/>
                <a:gd name="T23" fmla="*/ 121 h 121"/>
                <a:gd name="T24" fmla="*/ 83 w 124"/>
                <a:gd name="T25" fmla="*/ 111 h 121"/>
                <a:gd name="T26" fmla="*/ 101 w 124"/>
                <a:gd name="T27" fmla="*/ 88 h 121"/>
                <a:gd name="T28" fmla="*/ 116 w 124"/>
                <a:gd name="T29" fmla="*/ 53 h 121"/>
                <a:gd name="T30" fmla="*/ 124 w 124"/>
                <a:gd name="T31" fmla="*/ 0 h 1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24" h="121">
                  <a:moveTo>
                    <a:pt x="124" y="0"/>
                  </a:moveTo>
                  <a:lnTo>
                    <a:pt x="113" y="9"/>
                  </a:lnTo>
                  <a:lnTo>
                    <a:pt x="99" y="25"/>
                  </a:lnTo>
                  <a:lnTo>
                    <a:pt x="81" y="41"/>
                  </a:lnTo>
                  <a:lnTo>
                    <a:pt x="63" y="54"/>
                  </a:lnTo>
                  <a:lnTo>
                    <a:pt x="41" y="66"/>
                  </a:lnTo>
                  <a:lnTo>
                    <a:pt x="22" y="74"/>
                  </a:lnTo>
                  <a:lnTo>
                    <a:pt x="0" y="75"/>
                  </a:lnTo>
                  <a:lnTo>
                    <a:pt x="10" y="96"/>
                  </a:lnTo>
                  <a:lnTo>
                    <a:pt x="23" y="113"/>
                  </a:lnTo>
                  <a:lnTo>
                    <a:pt x="41" y="121"/>
                  </a:lnTo>
                  <a:lnTo>
                    <a:pt x="60" y="121"/>
                  </a:lnTo>
                  <a:lnTo>
                    <a:pt x="83" y="111"/>
                  </a:lnTo>
                  <a:lnTo>
                    <a:pt x="101" y="88"/>
                  </a:lnTo>
                  <a:lnTo>
                    <a:pt x="116" y="53"/>
                  </a:lnTo>
                  <a:lnTo>
                    <a:pt x="124" y="0"/>
                  </a:lnTo>
                  <a:close/>
                </a:path>
              </a:pathLst>
            </a:custGeom>
            <a:solidFill>
              <a:schemeClr val="accent1"/>
            </a:solidFill>
            <a:ln w="9525">
              <a:noFill/>
              <a:round/>
              <a:headEnd/>
              <a:tailEnd/>
            </a:ln>
          </p:spPr>
          <p:txBody>
            <a:bodyPr/>
            <a:lstStyle/>
            <a:p>
              <a:endParaRPr lang="en-US"/>
            </a:p>
          </p:txBody>
        </p:sp>
        <p:sp>
          <p:nvSpPr>
            <p:cNvPr id="22" name="Freeform 42"/>
            <p:cNvSpPr>
              <a:spLocks/>
            </p:cNvSpPr>
            <p:nvPr userDrawn="1"/>
          </p:nvSpPr>
          <p:spPr bwMode="ltGray">
            <a:xfrm rot="9832527" flipV="1">
              <a:off x="2173" y="1238"/>
              <a:ext cx="393" cy="2300"/>
            </a:xfrm>
            <a:custGeom>
              <a:avLst/>
              <a:gdLst>
                <a:gd name="T0" fmla="*/ 0 w 149"/>
                <a:gd name="T1" fmla="*/ 0 h 704"/>
                <a:gd name="T2" fmla="*/ 6 w 149"/>
                <a:gd name="T3" fmla="*/ 6 h 704"/>
                <a:gd name="T4" fmla="*/ 16 w 149"/>
                <a:gd name="T5" fmla="*/ 14 h 704"/>
                <a:gd name="T6" fmla="*/ 28 w 149"/>
                <a:gd name="T7" fmla="*/ 24 h 704"/>
                <a:gd name="T8" fmla="*/ 41 w 149"/>
                <a:gd name="T9" fmla="*/ 37 h 704"/>
                <a:gd name="T10" fmla="*/ 58 w 149"/>
                <a:gd name="T11" fmla="*/ 53 h 704"/>
                <a:gd name="T12" fmla="*/ 73 w 149"/>
                <a:gd name="T13" fmla="*/ 70 h 704"/>
                <a:gd name="T14" fmla="*/ 88 w 149"/>
                <a:gd name="T15" fmla="*/ 90 h 704"/>
                <a:gd name="T16" fmla="*/ 100 w 149"/>
                <a:gd name="T17" fmla="*/ 113 h 704"/>
                <a:gd name="T18" fmla="*/ 112 w 149"/>
                <a:gd name="T19" fmla="*/ 137 h 704"/>
                <a:gd name="T20" fmla="*/ 120 w 149"/>
                <a:gd name="T21" fmla="*/ 165 h 704"/>
                <a:gd name="T22" fmla="*/ 124 w 149"/>
                <a:gd name="T23" fmla="*/ 196 h 704"/>
                <a:gd name="T24" fmla="*/ 126 w 149"/>
                <a:gd name="T25" fmla="*/ 228 h 704"/>
                <a:gd name="T26" fmla="*/ 120 w 149"/>
                <a:gd name="T27" fmla="*/ 264 h 704"/>
                <a:gd name="T28" fmla="*/ 109 w 149"/>
                <a:gd name="T29" fmla="*/ 302 h 704"/>
                <a:gd name="T30" fmla="*/ 92 w 149"/>
                <a:gd name="T31" fmla="*/ 342 h 704"/>
                <a:gd name="T32" fmla="*/ 67 w 149"/>
                <a:gd name="T33" fmla="*/ 386 h 704"/>
                <a:gd name="T34" fmla="*/ 39 w 149"/>
                <a:gd name="T35" fmla="*/ 436 h 704"/>
                <a:gd name="T36" fmla="*/ 21 w 149"/>
                <a:gd name="T37" fmla="*/ 482 h 704"/>
                <a:gd name="T38" fmla="*/ 10 w 149"/>
                <a:gd name="T39" fmla="*/ 525 h 704"/>
                <a:gd name="T40" fmla="*/ 6 w 149"/>
                <a:gd name="T41" fmla="*/ 566 h 704"/>
                <a:gd name="T42" fmla="*/ 6 w 149"/>
                <a:gd name="T43" fmla="*/ 605 h 704"/>
                <a:gd name="T44" fmla="*/ 8 w 149"/>
                <a:gd name="T45" fmla="*/ 641 h 704"/>
                <a:gd name="T46" fmla="*/ 12 w 149"/>
                <a:gd name="T47" fmla="*/ 673 h 704"/>
                <a:gd name="T48" fmla="*/ 14 w 149"/>
                <a:gd name="T49" fmla="*/ 704 h 704"/>
                <a:gd name="T50" fmla="*/ 41 w 149"/>
                <a:gd name="T51" fmla="*/ 688 h 704"/>
                <a:gd name="T52" fmla="*/ 39 w 149"/>
                <a:gd name="T53" fmla="*/ 680 h 704"/>
                <a:gd name="T54" fmla="*/ 36 w 149"/>
                <a:gd name="T55" fmla="*/ 657 h 704"/>
                <a:gd name="T56" fmla="*/ 33 w 149"/>
                <a:gd name="T57" fmla="*/ 622 h 704"/>
                <a:gd name="T58" fmla="*/ 35 w 149"/>
                <a:gd name="T59" fmla="*/ 575 h 704"/>
                <a:gd name="T60" fmla="*/ 41 w 149"/>
                <a:gd name="T61" fmla="*/ 519 h 704"/>
                <a:gd name="T62" fmla="*/ 58 w 149"/>
                <a:gd name="T63" fmla="*/ 455 h 704"/>
                <a:gd name="T64" fmla="*/ 86 w 149"/>
                <a:gd name="T65" fmla="*/ 386 h 704"/>
                <a:gd name="T66" fmla="*/ 129 w 149"/>
                <a:gd name="T67" fmla="*/ 313 h 704"/>
                <a:gd name="T68" fmla="*/ 143 w 149"/>
                <a:gd name="T69" fmla="*/ 279 h 704"/>
                <a:gd name="T70" fmla="*/ 149 w 149"/>
                <a:gd name="T71" fmla="*/ 235 h 704"/>
                <a:gd name="T72" fmla="*/ 144 w 149"/>
                <a:gd name="T73" fmla="*/ 184 h 704"/>
                <a:gd name="T74" fmla="*/ 131 w 149"/>
                <a:gd name="T75" fmla="*/ 134 h 704"/>
                <a:gd name="T76" fmla="*/ 109 w 149"/>
                <a:gd name="T77" fmla="*/ 85 h 704"/>
                <a:gd name="T78" fmla="*/ 81 w 149"/>
                <a:gd name="T79" fmla="*/ 44 h 704"/>
                <a:gd name="T80" fmla="*/ 44 w 149"/>
                <a:gd name="T81" fmla="*/ 14 h 704"/>
                <a:gd name="T82" fmla="*/ 0 w 149"/>
                <a:gd name="T83" fmla="*/ 0 h 70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1"/>
            </a:solidFill>
            <a:ln w="9525">
              <a:noFill/>
              <a:round/>
              <a:headEnd/>
              <a:tailEnd/>
            </a:ln>
          </p:spPr>
          <p:txBody>
            <a:bodyPr/>
            <a:lstStyle/>
            <a:p>
              <a:endParaRPr lang="en-US"/>
            </a:p>
          </p:txBody>
        </p:sp>
        <p:sp>
          <p:nvSpPr>
            <p:cNvPr id="23" name="Freeform 43"/>
            <p:cNvSpPr>
              <a:spLocks/>
            </p:cNvSpPr>
            <p:nvPr userDrawn="1"/>
          </p:nvSpPr>
          <p:spPr bwMode="ltGray">
            <a:xfrm>
              <a:off x="0" y="1848"/>
              <a:ext cx="36" cy="132"/>
            </a:xfrm>
            <a:custGeom>
              <a:avLst/>
              <a:gdLst>
                <a:gd name="T0" fmla="*/ 0 w 36"/>
                <a:gd name="T1" fmla="*/ 0 h 132"/>
                <a:gd name="T2" fmla="*/ 36 w 36"/>
                <a:gd name="T3" fmla="*/ 12 h 132"/>
                <a:gd name="T4" fmla="*/ 0 w 36"/>
                <a:gd name="T5" fmla="*/ 132 h 132"/>
                <a:gd name="T6" fmla="*/ 0 w 36"/>
                <a:gd name="T7" fmla="*/ 0 h 1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6" h="132">
                  <a:moveTo>
                    <a:pt x="0" y="0"/>
                  </a:moveTo>
                  <a:lnTo>
                    <a:pt x="36" y="12"/>
                  </a:lnTo>
                  <a:lnTo>
                    <a:pt x="0" y="132"/>
                  </a:lnTo>
                  <a:lnTo>
                    <a:pt x="0" y="0"/>
                  </a:lnTo>
                  <a:close/>
                </a:path>
              </a:pathLst>
            </a:custGeom>
            <a:solidFill>
              <a:schemeClr val="folHlink"/>
            </a:solidFill>
            <a:ln w="9525">
              <a:noFill/>
              <a:round/>
              <a:headEnd/>
              <a:tailEnd/>
            </a:ln>
          </p:spPr>
          <p:txBody>
            <a:bodyPr/>
            <a:lstStyle/>
            <a:p>
              <a:endParaRPr lang="en-US"/>
            </a:p>
          </p:txBody>
        </p:sp>
      </p:grpSp>
      <p:sp>
        <p:nvSpPr>
          <p:cNvPr id="125999" name="Rectangle 47"/>
          <p:cNvSpPr>
            <a:spLocks noGrp="1" noChangeArrowheads="1"/>
          </p:cNvSpPr>
          <p:nvPr>
            <p:ph type="ctrTitle"/>
          </p:nvPr>
        </p:nvSpPr>
        <p:spPr>
          <a:xfrm>
            <a:off x="2455863" y="596900"/>
            <a:ext cx="6192837" cy="3581400"/>
          </a:xfrm>
        </p:spPr>
        <p:txBody>
          <a:bodyPr/>
          <a:lstStyle>
            <a:lvl1pPr>
              <a:defRPr sz="5200" b="1"/>
            </a:lvl1pPr>
          </a:lstStyle>
          <a:p>
            <a:r>
              <a:rPr lang="en-US"/>
              <a:t>Click to edit Master title style</a:t>
            </a:r>
          </a:p>
        </p:txBody>
      </p:sp>
      <p:sp>
        <p:nvSpPr>
          <p:cNvPr id="126000" name="Rectangle 48"/>
          <p:cNvSpPr>
            <a:spLocks noGrp="1" noChangeArrowheads="1"/>
          </p:cNvSpPr>
          <p:nvPr>
            <p:ph type="subTitle" idx="1"/>
          </p:nvPr>
        </p:nvSpPr>
        <p:spPr>
          <a:xfrm>
            <a:off x="2489200" y="4279900"/>
            <a:ext cx="6146800" cy="1485900"/>
          </a:xfrm>
        </p:spPr>
        <p:txBody>
          <a:bodyPr/>
          <a:lstStyle>
            <a:lvl1pPr marL="0" indent="0" algn="ctr">
              <a:buFontTx/>
              <a:buNone/>
              <a:defRPr b="1">
                <a:effectLst>
                  <a:outerShdw blurRad="38100" dist="38100" dir="2700000" algn="tl">
                    <a:srgbClr val="C0C0C0"/>
                  </a:outerShdw>
                </a:effectLst>
              </a:defRPr>
            </a:lvl1pPr>
          </a:lstStyle>
          <a:p>
            <a:r>
              <a:rPr lang="en-US"/>
              <a:t>Click to edit Master subtitle style</a:t>
            </a:r>
          </a:p>
        </p:txBody>
      </p:sp>
      <p:sp>
        <p:nvSpPr>
          <p:cNvPr id="46" name="Rectangle 44"/>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47" name="Rectangle 45"/>
          <p:cNvSpPr>
            <a:spLocks noGrp="1" noChangeArrowheads="1"/>
          </p:cNvSpPr>
          <p:nvPr>
            <p:ph type="ftr" sz="quarter" idx="11"/>
          </p:nvPr>
        </p:nvSpPr>
        <p:spPr/>
        <p:txBody>
          <a:bodyPr/>
          <a:lstStyle>
            <a:lvl1pPr>
              <a:defRPr/>
            </a:lvl1pPr>
          </a:lstStyle>
          <a:p>
            <a:pPr>
              <a:defRPr/>
            </a:pPr>
            <a:endParaRPr lang="en-US"/>
          </a:p>
        </p:txBody>
      </p:sp>
      <p:sp>
        <p:nvSpPr>
          <p:cNvPr id="48" name="Rectangle 46"/>
          <p:cNvSpPr>
            <a:spLocks noGrp="1" noChangeArrowheads="1"/>
          </p:cNvSpPr>
          <p:nvPr>
            <p:ph type="sldNum" sz="quarter" idx="12"/>
          </p:nvPr>
        </p:nvSpPr>
        <p:spPr/>
        <p:txBody>
          <a:bodyPr/>
          <a:lstStyle>
            <a:lvl1pPr>
              <a:defRPr/>
            </a:lvl1pPr>
          </a:lstStyle>
          <a:p>
            <a:pPr>
              <a:defRPr/>
            </a:pPr>
            <a:fld id="{604C6918-AF26-419E-BC00-25385715AF1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16F6CDE9-6A67-4841-93D5-8220D6BDA14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103188"/>
            <a:ext cx="2060575" cy="5953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42913" y="103188"/>
            <a:ext cx="6030912" cy="5953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A814400E-25EE-4812-982F-F70CCBE265C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42913" y="103188"/>
            <a:ext cx="8243887" cy="5953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7"/>
          <p:cNvSpPr>
            <a:spLocks noGrp="1" noChangeArrowheads="1"/>
          </p:cNvSpPr>
          <p:nvPr>
            <p:ph type="dt" sz="half" idx="10"/>
          </p:nvPr>
        </p:nvSpPr>
        <p:spPr>
          <a:ln/>
        </p:spPr>
        <p:txBody>
          <a:bodyPr/>
          <a:lstStyle>
            <a:lvl1pPr>
              <a:defRPr/>
            </a:lvl1pPr>
          </a:lstStyle>
          <a:p>
            <a:pPr>
              <a:defRPr/>
            </a:pPr>
            <a:endParaRPr lang="en-US"/>
          </a:p>
        </p:txBody>
      </p:sp>
      <p:sp>
        <p:nvSpPr>
          <p:cNvPr id="4" name="Rectangle 48"/>
          <p:cNvSpPr>
            <a:spLocks noGrp="1" noChangeArrowheads="1"/>
          </p:cNvSpPr>
          <p:nvPr>
            <p:ph type="ftr" sz="quarter" idx="11"/>
          </p:nvPr>
        </p:nvSpPr>
        <p:spPr>
          <a:ln/>
        </p:spPr>
        <p:txBody>
          <a:bodyPr/>
          <a:lstStyle>
            <a:lvl1pPr>
              <a:defRPr/>
            </a:lvl1pPr>
          </a:lstStyle>
          <a:p>
            <a:pPr>
              <a:defRPr/>
            </a:pPr>
            <a:endParaRPr lang="en-US"/>
          </a:p>
        </p:txBody>
      </p:sp>
      <p:sp>
        <p:nvSpPr>
          <p:cNvPr id="5" name="Rectangle 49"/>
          <p:cNvSpPr>
            <a:spLocks noGrp="1" noChangeArrowheads="1"/>
          </p:cNvSpPr>
          <p:nvPr>
            <p:ph type="sldNum" sz="quarter" idx="12"/>
          </p:nvPr>
        </p:nvSpPr>
        <p:spPr>
          <a:ln/>
        </p:spPr>
        <p:txBody>
          <a:bodyPr/>
          <a:lstStyle>
            <a:lvl1pPr>
              <a:defRPr/>
            </a:lvl1pPr>
          </a:lstStyle>
          <a:p>
            <a:pPr>
              <a:defRPr/>
            </a:pPr>
            <a:fld id="{AA098087-C5B6-45B2-B0CF-817D2947FA21}"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2913" y="103188"/>
            <a:ext cx="8243887" cy="13144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4561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561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pPr>
              <a:defRPr/>
            </a:pPr>
            <a:fld id="{FF631E82-DE6C-432F-90C9-32C0FBB53B3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17309B42-EABA-47D6-9EFC-2A31FE3B48F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2ACC2513-7BE0-4B03-A903-B6997F7006D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pPr>
              <a:defRPr/>
            </a:pPr>
            <a:fld id="{686C1594-41D4-4195-8BD3-B4FC783DA82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7"/>
          <p:cNvSpPr>
            <a:spLocks noGrp="1" noChangeArrowheads="1"/>
          </p:cNvSpPr>
          <p:nvPr>
            <p:ph type="dt" sz="half" idx="10"/>
          </p:nvPr>
        </p:nvSpPr>
        <p:spPr>
          <a:ln/>
        </p:spPr>
        <p:txBody>
          <a:bodyPr/>
          <a:lstStyle>
            <a:lvl1pPr>
              <a:defRPr/>
            </a:lvl1pPr>
          </a:lstStyle>
          <a:p>
            <a:pPr>
              <a:defRPr/>
            </a:pPr>
            <a:endParaRPr lang="en-US"/>
          </a:p>
        </p:txBody>
      </p:sp>
      <p:sp>
        <p:nvSpPr>
          <p:cNvPr id="8" name="Rectangle 48"/>
          <p:cNvSpPr>
            <a:spLocks noGrp="1" noChangeArrowheads="1"/>
          </p:cNvSpPr>
          <p:nvPr>
            <p:ph type="ftr" sz="quarter" idx="11"/>
          </p:nvPr>
        </p:nvSpPr>
        <p:spPr>
          <a:ln/>
        </p:spPr>
        <p:txBody>
          <a:bodyPr/>
          <a:lstStyle>
            <a:lvl1pPr>
              <a:defRPr/>
            </a:lvl1pPr>
          </a:lstStyle>
          <a:p>
            <a:pPr>
              <a:defRPr/>
            </a:pPr>
            <a:endParaRPr lang="en-US"/>
          </a:p>
        </p:txBody>
      </p:sp>
      <p:sp>
        <p:nvSpPr>
          <p:cNvPr id="9" name="Rectangle 49"/>
          <p:cNvSpPr>
            <a:spLocks noGrp="1" noChangeArrowheads="1"/>
          </p:cNvSpPr>
          <p:nvPr>
            <p:ph type="sldNum" sz="quarter" idx="12"/>
          </p:nvPr>
        </p:nvSpPr>
        <p:spPr>
          <a:ln/>
        </p:spPr>
        <p:txBody>
          <a:bodyPr/>
          <a:lstStyle>
            <a:lvl1pPr>
              <a:defRPr/>
            </a:lvl1pPr>
          </a:lstStyle>
          <a:p>
            <a:pPr>
              <a:defRPr/>
            </a:pPr>
            <a:fld id="{5D893235-0AC1-4EC3-9D50-495418D2CC7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7"/>
          <p:cNvSpPr>
            <a:spLocks noGrp="1" noChangeArrowheads="1"/>
          </p:cNvSpPr>
          <p:nvPr>
            <p:ph type="dt" sz="half" idx="10"/>
          </p:nvPr>
        </p:nvSpPr>
        <p:spPr>
          <a:ln/>
        </p:spPr>
        <p:txBody>
          <a:bodyPr/>
          <a:lstStyle>
            <a:lvl1pPr>
              <a:defRPr/>
            </a:lvl1pPr>
          </a:lstStyle>
          <a:p>
            <a:pPr>
              <a:defRPr/>
            </a:pPr>
            <a:endParaRPr lang="en-US"/>
          </a:p>
        </p:txBody>
      </p:sp>
      <p:sp>
        <p:nvSpPr>
          <p:cNvPr id="4" name="Rectangle 48"/>
          <p:cNvSpPr>
            <a:spLocks noGrp="1" noChangeArrowheads="1"/>
          </p:cNvSpPr>
          <p:nvPr>
            <p:ph type="ftr" sz="quarter" idx="11"/>
          </p:nvPr>
        </p:nvSpPr>
        <p:spPr>
          <a:ln/>
        </p:spPr>
        <p:txBody>
          <a:bodyPr/>
          <a:lstStyle>
            <a:lvl1pPr>
              <a:defRPr/>
            </a:lvl1pPr>
          </a:lstStyle>
          <a:p>
            <a:pPr>
              <a:defRPr/>
            </a:pPr>
            <a:endParaRPr lang="en-US"/>
          </a:p>
        </p:txBody>
      </p:sp>
      <p:sp>
        <p:nvSpPr>
          <p:cNvPr id="5" name="Rectangle 49"/>
          <p:cNvSpPr>
            <a:spLocks noGrp="1" noChangeArrowheads="1"/>
          </p:cNvSpPr>
          <p:nvPr>
            <p:ph type="sldNum" sz="quarter" idx="12"/>
          </p:nvPr>
        </p:nvSpPr>
        <p:spPr>
          <a:ln/>
        </p:spPr>
        <p:txBody>
          <a:bodyPr/>
          <a:lstStyle>
            <a:lvl1pPr>
              <a:defRPr/>
            </a:lvl1pPr>
          </a:lstStyle>
          <a:p>
            <a:pPr>
              <a:defRPr/>
            </a:pPr>
            <a:fld id="{284AC3B7-9776-4D33-9319-16944B6AC70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7"/>
          <p:cNvSpPr>
            <a:spLocks noGrp="1" noChangeArrowheads="1"/>
          </p:cNvSpPr>
          <p:nvPr>
            <p:ph type="dt" sz="half" idx="10"/>
          </p:nvPr>
        </p:nvSpPr>
        <p:spPr>
          <a:ln/>
        </p:spPr>
        <p:txBody>
          <a:bodyPr/>
          <a:lstStyle>
            <a:lvl1pPr>
              <a:defRPr/>
            </a:lvl1pPr>
          </a:lstStyle>
          <a:p>
            <a:pPr>
              <a:defRPr/>
            </a:pPr>
            <a:endParaRPr lang="en-US"/>
          </a:p>
        </p:txBody>
      </p:sp>
      <p:sp>
        <p:nvSpPr>
          <p:cNvPr id="3" name="Rectangle 48"/>
          <p:cNvSpPr>
            <a:spLocks noGrp="1" noChangeArrowheads="1"/>
          </p:cNvSpPr>
          <p:nvPr>
            <p:ph type="ftr" sz="quarter" idx="11"/>
          </p:nvPr>
        </p:nvSpPr>
        <p:spPr>
          <a:ln/>
        </p:spPr>
        <p:txBody>
          <a:bodyPr/>
          <a:lstStyle>
            <a:lvl1pPr>
              <a:defRPr/>
            </a:lvl1pPr>
          </a:lstStyle>
          <a:p>
            <a:pPr>
              <a:defRPr/>
            </a:pPr>
            <a:endParaRPr lang="en-US"/>
          </a:p>
        </p:txBody>
      </p:sp>
      <p:sp>
        <p:nvSpPr>
          <p:cNvPr id="4" name="Rectangle 49"/>
          <p:cNvSpPr>
            <a:spLocks noGrp="1" noChangeArrowheads="1"/>
          </p:cNvSpPr>
          <p:nvPr>
            <p:ph type="sldNum" sz="quarter" idx="12"/>
          </p:nvPr>
        </p:nvSpPr>
        <p:spPr>
          <a:ln/>
        </p:spPr>
        <p:txBody>
          <a:bodyPr/>
          <a:lstStyle>
            <a:lvl1pPr>
              <a:defRPr/>
            </a:lvl1pPr>
          </a:lstStyle>
          <a:p>
            <a:pPr>
              <a:defRPr/>
            </a:pPr>
            <a:fld id="{BE05FC4F-761E-48B4-AA5F-385305ADC5E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pPr>
              <a:defRPr/>
            </a:pPr>
            <a:fld id="{4B6F8936-D0D3-4B23-979F-9E79EDC5657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pPr>
              <a:defRPr/>
            </a:pPr>
            <a:fld id="{6D42B296-790C-4256-8D58-0F546295705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7938" y="0"/>
            <a:ext cx="2833688" cy="6856413"/>
            <a:chOff x="-5" y="0"/>
            <a:chExt cx="1785" cy="4319"/>
          </a:xfrm>
        </p:grpSpPr>
        <p:sp>
          <p:nvSpPr>
            <p:cNvPr id="1032" name="Freeform 3"/>
            <p:cNvSpPr>
              <a:spLocks/>
            </p:cNvSpPr>
            <p:nvPr/>
          </p:nvSpPr>
          <p:spPr bwMode="ltGray">
            <a:xfrm>
              <a:off x="-5" y="3262"/>
              <a:ext cx="472" cy="802"/>
            </a:xfrm>
            <a:custGeom>
              <a:avLst/>
              <a:gdLst>
                <a:gd name="T0" fmla="*/ 5 w 472"/>
                <a:gd name="T1" fmla="*/ 32 h 802"/>
                <a:gd name="T2" fmla="*/ 189 w 472"/>
                <a:gd name="T3" fmla="*/ 26 h 802"/>
                <a:gd name="T4" fmla="*/ 309 w 472"/>
                <a:gd name="T5" fmla="*/ 66 h 802"/>
                <a:gd name="T6" fmla="*/ 357 w 472"/>
                <a:gd name="T7" fmla="*/ 98 h 802"/>
                <a:gd name="T8" fmla="*/ 413 w 472"/>
                <a:gd name="T9" fmla="*/ 162 h 802"/>
                <a:gd name="T10" fmla="*/ 437 w 472"/>
                <a:gd name="T11" fmla="*/ 250 h 802"/>
                <a:gd name="T12" fmla="*/ 397 w 472"/>
                <a:gd name="T13" fmla="*/ 530 h 802"/>
                <a:gd name="T14" fmla="*/ 341 w 472"/>
                <a:gd name="T15" fmla="*/ 634 h 802"/>
                <a:gd name="T16" fmla="*/ 173 w 472"/>
                <a:gd name="T17" fmla="*/ 714 h 802"/>
                <a:gd name="T18" fmla="*/ 77 w 472"/>
                <a:gd name="T19" fmla="*/ 730 h 802"/>
                <a:gd name="T20" fmla="*/ 69 w 472"/>
                <a:gd name="T21" fmla="*/ 802 h 802"/>
                <a:gd name="T22" fmla="*/ 7 w 472"/>
                <a:gd name="T23" fmla="*/ 788 h 802"/>
                <a:gd name="T24" fmla="*/ 5 w 472"/>
                <a:gd name="T25" fmla="*/ 751 h 802"/>
                <a:gd name="T26" fmla="*/ 37 w 472"/>
                <a:gd name="T27" fmla="*/ 722 h 802"/>
                <a:gd name="T28" fmla="*/ 5 w 472"/>
                <a:gd name="T29" fmla="*/ 670 h 802"/>
                <a:gd name="T30" fmla="*/ 5 w 472"/>
                <a:gd name="T31" fmla="*/ 32 h 80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72" h="802">
                  <a:moveTo>
                    <a:pt x="5" y="32"/>
                  </a:moveTo>
                  <a:cubicBezTo>
                    <a:pt x="101" y="0"/>
                    <a:pt x="20" y="17"/>
                    <a:pt x="189" y="26"/>
                  </a:cubicBezTo>
                  <a:cubicBezTo>
                    <a:pt x="221" y="37"/>
                    <a:pt x="280" y="47"/>
                    <a:pt x="309" y="66"/>
                  </a:cubicBezTo>
                  <a:cubicBezTo>
                    <a:pt x="325" y="77"/>
                    <a:pt x="357" y="98"/>
                    <a:pt x="357" y="98"/>
                  </a:cubicBezTo>
                  <a:cubicBezTo>
                    <a:pt x="394" y="154"/>
                    <a:pt x="373" y="135"/>
                    <a:pt x="413" y="162"/>
                  </a:cubicBezTo>
                  <a:cubicBezTo>
                    <a:pt x="433" y="223"/>
                    <a:pt x="426" y="193"/>
                    <a:pt x="437" y="250"/>
                  </a:cubicBezTo>
                  <a:cubicBezTo>
                    <a:pt x="433" y="370"/>
                    <a:pt x="472" y="455"/>
                    <a:pt x="397" y="530"/>
                  </a:cubicBezTo>
                  <a:cubicBezTo>
                    <a:pt x="385" y="567"/>
                    <a:pt x="368" y="607"/>
                    <a:pt x="341" y="634"/>
                  </a:cubicBezTo>
                  <a:cubicBezTo>
                    <a:pt x="319" y="701"/>
                    <a:pt x="233" y="707"/>
                    <a:pt x="173" y="714"/>
                  </a:cubicBezTo>
                  <a:cubicBezTo>
                    <a:pt x="142" y="724"/>
                    <a:pt x="100" y="707"/>
                    <a:pt x="77" y="730"/>
                  </a:cubicBezTo>
                  <a:cubicBezTo>
                    <a:pt x="60" y="747"/>
                    <a:pt x="72" y="778"/>
                    <a:pt x="69" y="802"/>
                  </a:cubicBezTo>
                  <a:cubicBezTo>
                    <a:pt x="53" y="799"/>
                    <a:pt x="23" y="792"/>
                    <a:pt x="7" y="788"/>
                  </a:cubicBezTo>
                  <a:cubicBezTo>
                    <a:pt x="5" y="788"/>
                    <a:pt x="0" y="762"/>
                    <a:pt x="5" y="751"/>
                  </a:cubicBezTo>
                  <a:cubicBezTo>
                    <a:pt x="10" y="740"/>
                    <a:pt x="37" y="735"/>
                    <a:pt x="37" y="722"/>
                  </a:cubicBezTo>
                  <a:cubicBezTo>
                    <a:pt x="26" y="682"/>
                    <a:pt x="22" y="685"/>
                    <a:pt x="5" y="670"/>
                  </a:cubicBezTo>
                  <a:cubicBezTo>
                    <a:pt x="5" y="541"/>
                    <a:pt x="5" y="233"/>
                    <a:pt x="5" y="32"/>
                  </a:cubicBezTo>
                  <a:close/>
                </a:path>
              </a:pathLst>
            </a:custGeom>
            <a:solidFill>
              <a:schemeClr val="folHlink">
                <a:alpha val="50195"/>
              </a:schemeClr>
            </a:solidFill>
            <a:ln w="9525">
              <a:noFill/>
              <a:round/>
              <a:headEnd/>
              <a:tailEnd/>
            </a:ln>
          </p:spPr>
          <p:txBody>
            <a:bodyPr/>
            <a:lstStyle/>
            <a:p>
              <a:endParaRPr lang="en-US"/>
            </a:p>
          </p:txBody>
        </p:sp>
        <p:grpSp>
          <p:nvGrpSpPr>
            <p:cNvPr id="1033" name="Group 4"/>
            <p:cNvGrpSpPr>
              <a:grpSpLocks/>
            </p:cNvGrpSpPr>
            <p:nvPr/>
          </p:nvGrpSpPr>
          <p:grpSpPr bwMode="auto">
            <a:xfrm rot="14964908" flipH="1">
              <a:off x="104" y="2441"/>
              <a:ext cx="452" cy="444"/>
              <a:chOff x="1727" y="866"/>
              <a:chExt cx="129" cy="157"/>
            </a:xfrm>
          </p:grpSpPr>
          <p:sp>
            <p:nvSpPr>
              <p:cNvPr id="1071" name="Freeform 5"/>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en-US"/>
              </a:p>
            </p:txBody>
          </p:sp>
          <p:sp>
            <p:nvSpPr>
              <p:cNvPr id="1072" name="Freeform 6"/>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en-US"/>
              </a:p>
            </p:txBody>
          </p:sp>
          <p:sp>
            <p:nvSpPr>
              <p:cNvPr id="1073" name="Freeform 7"/>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en-US"/>
              </a:p>
            </p:txBody>
          </p:sp>
        </p:grpSp>
        <p:sp>
          <p:nvSpPr>
            <p:cNvPr id="1034" name="Freeform 8"/>
            <p:cNvSpPr>
              <a:spLocks/>
            </p:cNvSpPr>
            <p:nvPr/>
          </p:nvSpPr>
          <p:spPr bwMode="ltGray">
            <a:xfrm>
              <a:off x="90" y="1736"/>
              <a:ext cx="710" cy="768"/>
            </a:xfrm>
            <a:custGeom>
              <a:avLst/>
              <a:gdLst>
                <a:gd name="T0" fmla="*/ 14 w 710"/>
                <a:gd name="T1" fmla="*/ 416 h 768"/>
                <a:gd name="T2" fmla="*/ 14 w 710"/>
                <a:gd name="T3" fmla="*/ 272 h 768"/>
                <a:gd name="T4" fmla="*/ 102 w 710"/>
                <a:gd name="T5" fmla="*/ 144 h 768"/>
                <a:gd name="T6" fmla="*/ 150 w 710"/>
                <a:gd name="T7" fmla="*/ 96 h 768"/>
                <a:gd name="T8" fmla="*/ 198 w 710"/>
                <a:gd name="T9" fmla="*/ 64 h 768"/>
                <a:gd name="T10" fmla="*/ 350 w 710"/>
                <a:gd name="T11" fmla="*/ 0 h 768"/>
                <a:gd name="T12" fmla="*/ 534 w 710"/>
                <a:gd name="T13" fmla="*/ 8 h 768"/>
                <a:gd name="T14" fmla="*/ 662 w 710"/>
                <a:gd name="T15" fmla="*/ 96 h 768"/>
                <a:gd name="T16" fmla="*/ 710 w 710"/>
                <a:gd name="T17" fmla="*/ 200 h 768"/>
                <a:gd name="T18" fmla="*/ 702 w 710"/>
                <a:gd name="T19" fmla="*/ 400 h 768"/>
                <a:gd name="T20" fmla="*/ 678 w 710"/>
                <a:gd name="T21" fmla="*/ 448 h 768"/>
                <a:gd name="T22" fmla="*/ 550 w 710"/>
                <a:gd name="T23" fmla="*/ 632 h 768"/>
                <a:gd name="T24" fmla="*/ 518 w 710"/>
                <a:gd name="T25" fmla="*/ 656 h 768"/>
                <a:gd name="T26" fmla="*/ 470 w 710"/>
                <a:gd name="T27" fmla="*/ 664 h 768"/>
                <a:gd name="T28" fmla="*/ 518 w 710"/>
                <a:gd name="T29" fmla="*/ 680 h 768"/>
                <a:gd name="T30" fmla="*/ 566 w 710"/>
                <a:gd name="T31" fmla="*/ 696 h 768"/>
                <a:gd name="T32" fmla="*/ 574 w 710"/>
                <a:gd name="T33" fmla="*/ 720 h 768"/>
                <a:gd name="T34" fmla="*/ 526 w 710"/>
                <a:gd name="T35" fmla="*/ 736 h 768"/>
                <a:gd name="T36" fmla="*/ 502 w 710"/>
                <a:gd name="T37" fmla="*/ 752 h 768"/>
                <a:gd name="T38" fmla="*/ 454 w 710"/>
                <a:gd name="T39" fmla="*/ 768 h 768"/>
                <a:gd name="T40" fmla="*/ 438 w 710"/>
                <a:gd name="T41" fmla="*/ 712 h 768"/>
                <a:gd name="T42" fmla="*/ 246 w 710"/>
                <a:gd name="T43" fmla="*/ 688 h 768"/>
                <a:gd name="T44" fmla="*/ 134 w 710"/>
                <a:gd name="T45" fmla="*/ 648 h 768"/>
                <a:gd name="T46" fmla="*/ 110 w 710"/>
                <a:gd name="T47" fmla="*/ 624 h 768"/>
                <a:gd name="T48" fmla="*/ 78 w 710"/>
                <a:gd name="T49" fmla="*/ 576 h 768"/>
                <a:gd name="T50" fmla="*/ 54 w 710"/>
                <a:gd name="T51" fmla="*/ 464 h 768"/>
                <a:gd name="T52" fmla="*/ 30 w 710"/>
                <a:gd name="T53" fmla="*/ 408 h 768"/>
                <a:gd name="T54" fmla="*/ 22 w 710"/>
                <a:gd name="T55" fmla="*/ 384 h 768"/>
                <a:gd name="T56" fmla="*/ 14 w 710"/>
                <a:gd name="T57" fmla="*/ 416 h 76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10" h="768">
                  <a:moveTo>
                    <a:pt x="14" y="416"/>
                  </a:moveTo>
                  <a:cubicBezTo>
                    <a:pt x="6" y="353"/>
                    <a:pt x="0" y="339"/>
                    <a:pt x="14" y="272"/>
                  </a:cubicBezTo>
                  <a:cubicBezTo>
                    <a:pt x="24" y="227"/>
                    <a:pt x="72" y="178"/>
                    <a:pt x="102" y="144"/>
                  </a:cubicBezTo>
                  <a:cubicBezTo>
                    <a:pt x="117" y="127"/>
                    <a:pt x="134" y="112"/>
                    <a:pt x="150" y="96"/>
                  </a:cubicBezTo>
                  <a:cubicBezTo>
                    <a:pt x="164" y="82"/>
                    <a:pt x="198" y="64"/>
                    <a:pt x="198" y="64"/>
                  </a:cubicBezTo>
                  <a:cubicBezTo>
                    <a:pt x="231" y="14"/>
                    <a:pt x="294" y="7"/>
                    <a:pt x="350" y="0"/>
                  </a:cubicBezTo>
                  <a:cubicBezTo>
                    <a:pt x="411" y="3"/>
                    <a:pt x="473" y="1"/>
                    <a:pt x="534" y="8"/>
                  </a:cubicBezTo>
                  <a:cubicBezTo>
                    <a:pt x="582" y="13"/>
                    <a:pt x="624" y="71"/>
                    <a:pt x="662" y="96"/>
                  </a:cubicBezTo>
                  <a:cubicBezTo>
                    <a:pt x="691" y="140"/>
                    <a:pt x="698" y="151"/>
                    <a:pt x="710" y="200"/>
                  </a:cubicBezTo>
                  <a:cubicBezTo>
                    <a:pt x="707" y="267"/>
                    <a:pt x="707" y="333"/>
                    <a:pt x="702" y="400"/>
                  </a:cubicBezTo>
                  <a:cubicBezTo>
                    <a:pt x="700" y="423"/>
                    <a:pt x="688" y="428"/>
                    <a:pt x="678" y="448"/>
                  </a:cubicBezTo>
                  <a:cubicBezTo>
                    <a:pt x="646" y="512"/>
                    <a:pt x="626" y="607"/>
                    <a:pt x="550" y="632"/>
                  </a:cubicBezTo>
                  <a:cubicBezTo>
                    <a:pt x="539" y="640"/>
                    <a:pt x="530" y="651"/>
                    <a:pt x="518" y="656"/>
                  </a:cubicBezTo>
                  <a:cubicBezTo>
                    <a:pt x="503" y="662"/>
                    <a:pt x="470" y="648"/>
                    <a:pt x="470" y="664"/>
                  </a:cubicBezTo>
                  <a:cubicBezTo>
                    <a:pt x="470" y="681"/>
                    <a:pt x="502" y="675"/>
                    <a:pt x="518" y="680"/>
                  </a:cubicBezTo>
                  <a:cubicBezTo>
                    <a:pt x="534" y="685"/>
                    <a:pt x="566" y="696"/>
                    <a:pt x="566" y="696"/>
                  </a:cubicBezTo>
                  <a:cubicBezTo>
                    <a:pt x="569" y="704"/>
                    <a:pt x="580" y="714"/>
                    <a:pt x="574" y="720"/>
                  </a:cubicBezTo>
                  <a:cubicBezTo>
                    <a:pt x="562" y="732"/>
                    <a:pt x="542" y="731"/>
                    <a:pt x="526" y="736"/>
                  </a:cubicBezTo>
                  <a:cubicBezTo>
                    <a:pt x="517" y="739"/>
                    <a:pt x="511" y="748"/>
                    <a:pt x="502" y="752"/>
                  </a:cubicBezTo>
                  <a:cubicBezTo>
                    <a:pt x="487" y="759"/>
                    <a:pt x="454" y="768"/>
                    <a:pt x="454" y="768"/>
                  </a:cubicBezTo>
                  <a:cubicBezTo>
                    <a:pt x="448" y="750"/>
                    <a:pt x="453" y="725"/>
                    <a:pt x="438" y="712"/>
                  </a:cubicBezTo>
                  <a:cubicBezTo>
                    <a:pt x="407" y="685"/>
                    <a:pt x="256" y="689"/>
                    <a:pt x="246" y="688"/>
                  </a:cubicBezTo>
                  <a:cubicBezTo>
                    <a:pt x="207" y="680"/>
                    <a:pt x="166" y="674"/>
                    <a:pt x="134" y="648"/>
                  </a:cubicBezTo>
                  <a:cubicBezTo>
                    <a:pt x="125" y="641"/>
                    <a:pt x="117" y="633"/>
                    <a:pt x="110" y="624"/>
                  </a:cubicBezTo>
                  <a:cubicBezTo>
                    <a:pt x="98" y="609"/>
                    <a:pt x="78" y="576"/>
                    <a:pt x="78" y="576"/>
                  </a:cubicBezTo>
                  <a:cubicBezTo>
                    <a:pt x="66" y="506"/>
                    <a:pt x="74" y="544"/>
                    <a:pt x="54" y="464"/>
                  </a:cubicBezTo>
                  <a:cubicBezTo>
                    <a:pt x="37" y="397"/>
                    <a:pt x="58" y="463"/>
                    <a:pt x="30" y="408"/>
                  </a:cubicBezTo>
                  <a:cubicBezTo>
                    <a:pt x="26" y="400"/>
                    <a:pt x="30" y="380"/>
                    <a:pt x="22" y="384"/>
                  </a:cubicBezTo>
                  <a:cubicBezTo>
                    <a:pt x="12" y="389"/>
                    <a:pt x="17" y="405"/>
                    <a:pt x="14" y="416"/>
                  </a:cubicBezTo>
                  <a:close/>
                </a:path>
              </a:pathLst>
            </a:custGeom>
            <a:solidFill>
              <a:schemeClr val="accent2">
                <a:alpha val="50195"/>
              </a:schemeClr>
            </a:solidFill>
            <a:ln w="9525">
              <a:noFill/>
              <a:round/>
              <a:headEnd/>
              <a:tailEnd/>
            </a:ln>
          </p:spPr>
          <p:txBody>
            <a:bodyPr/>
            <a:lstStyle/>
            <a:p>
              <a:endParaRPr lang="en-US"/>
            </a:p>
          </p:txBody>
        </p:sp>
        <p:grpSp>
          <p:nvGrpSpPr>
            <p:cNvPr id="1035" name="Group 9"/>
            <p:cNvGrpSpPr>
              <a:grpSpLocks/>
            </p:cNvGrpSpPr>
            <p:nvPr/>
          </p:nvGrpSpPr>
          <p:grpSpPr bwMode="auto">
            <a:xfrm rot="416244">
              <a:off x="9" y="1746"/>
              <a:ext cx="1771" cy="1741"/>
              <a:chOff x="41" y="2787"/>
              <a:chExt cx="902" cy="833"/>
            </a:xfrm>
          </p:grpSpPr>
          <p:sp>
            <p:nvSpPr>
              <p:cNvPr id="1062" name="Freeform 10"/>
              <p:cNvSpPr>
                <a:spLocks/>
              </p:cNvSpPr>
              <p:nvPr userDrawn="1"/>
            </p:nvSpPr>
            <p:spPr bwMode="ltGray">
              <a:xfrm rot="373331" flipH="1">
                <a:off x="125" y="2787"/>
                <a:ext cx="313" cy="303"/>
              </a:xfrm>
              <a:custGeom>
                <a:avLst/>
                <a:gdLst>
                  <a:gd name="T0" fmla="*/ 46 w 217"/>
                  <a:gd name="T1" fmla="*/ 210 h 210"/>
                  <a:gd name="T2" fmla="*/ 37 w 217"/>
                  <a:gd name="T3" fmla="*/ 198 h 210"/>
                  <a:gd name="T4" fmla="*/ 26 w 217"/>
                  <a:gd name="T5" fmla="*/ 181 h 210"/>
                  <a:gd name="T6" fmla="*/ 15 w 217"/>
                  <a:gd name="T7" fmla="*/ 159 h 210"/>
                  <a:gd name="T8" fmla="*/ 5 w 217"/>
                  <a:gd name="T9" fmla="*/ 135 h 210"/>
                  <a:gd name="T10" fmla="*/ 0 w 217"/>
                  <a:gd name="T11" fmla="*/ 109 h 210"/>
                  <a:gd name="T12" fmla="*/ 1 w 217"/>
                  <a:gd name="T13" fmla="*/ 82 h 210"/>
                  <a:gd name="T14" fmla="*/ 9 w 217"/>
                  <a:gd name="T15" fmla="*/ 57 h 210"/>
                  <a:gd name="T16" fmla="*/ 27 w 217"/>
                  <a:gd name="T17" fmla="*/ 35 h 210"/>
                  <a:gd name="T18" fmla="*/ 45 w 217"/>
                  <a:gd name="T19" fmla="*/ 22 h 210"/>
                  <a:gd name="T20" fmla="*/ 60 w 217"/>
                  <a:gd name="T21" fmla="*/ 12 h 210"/>
                  <a:gd name="T22" fmla="*/ 72 w 217"/>
                  <a:gd name="T23" fmla="*/ 7 h 210"/>
                  <a:gd name="T24" fmla="*/ 81 w 217"/>
                  <a:gd name="T25" fmla="*/ 5 h 210"/>
                  <a:gd name="T26" fmla="*/ 88 w 217"/>
                  <a:gd name="T27" fmla="*/ 5 h 210"/>
                  <a:gd name="T28" fmla="*/ 104 w 217"/>
                  <a:gd name="T29" fmla="*/ 0 h 210"/>
                  <a:gd name="T30" fmla="*/ 148 w 217"/>
                  <a:gd name="T31" fmla="*/ 8 h 210"/>
                  <a:gd name="T32" fmla="*/ 160 w 217"/>
                  <a:gd name="T33" fmla="*/ 12 h 210"/>
                  <a:gd name="T34" fmla="*/ 172 w 217"/>
                  <a:gd name="T35" fmla="*/ 15 h 210"/>
                  <a:gd name="T36" fmla="*/ 182 w 217"/>
                  <a:gd name="T37" fmla="*/ 19 h 210"/>
                  <a:gd name="T38" fmla="*/ 190 w 217"/>
                  <a:gd name="T39" fmla="*/ 23 h 210"/>
                  <a:gd name="T40" fmla="*/ 198 w 217"/>
                  <a:gd name="T41" fmla="*/ 27 h 210"/>
                  <a:gd name="T42" fmla="*/ 205 w 217"/>
                  <a:gd name="T43" fmla="*/ 32 h 210"/>
                  <a:gd name="T44" fmla="*/ 211 w 217"/>
                  <a:gd name="T45" fmla="*/ 38 h 210"/>
                  <a:gd name="T46" fmla="*/ 217 w 217"/>
                  <a:gd name="T47" fmla="*/ 45 h 210"/>
                  <a:gd name="T48" fmla="*/ 205 w 217"/>
                  <a:gd name="T49" fmla="*/ 40 h 210"/>
                  <a:gd name="T50" fmla="*/ 194 w 217"/>
                  <a:gd name="T51" fmla="*/ 36 h 210"/>
                  <a:gd name="T52" fmla="*/ 183 w 217"/>
                  <a:gd name="T53" fmla="*/ 33 h 210"/>
                  <a:gd name="T54" fmla="*/ 172 w 217"/>
                  <a:gd name="T55" fmla="*/ 30 h 210"/>
                  <a:gd name="T56" fmla="*/ 163 w 217"/>
                  <a:gd name="T57" fmla="*/ 27 h 210"/>
                  <a:gd name="T58" fmla="*/ 153 w 217"/>
                  <a:gd name="T59" fmla="*/ 26 h 210"/>
                  <a:gd name="T60" fmla="*/ 143 w 217"/>
                  <a:gd name="T61" fmla="*/ 24 h 210"/>
                  <a:gd name="T62" fmla="*/ 134 w 217"/>
                  <a:gd name="T63" fmla="*/ 24 h 210"/>
                  <a:gd name="T64" fmla="*/ 125 w 217"/>
                  <a:gd name="T65" fmla="*/ 24 h 210"/>
                  <a:gd name="T66" fmla="*/ 116 w 217"/>
                  <a:gd name="T67" fmla="*/ 25 h 210"/>
                  <a:gd name="T68" fmla="*/ 107 w 217"/>
                  <a:gd name="T69" fmla="*/ 27 h 210"/>
                  <a:gd name="T70" fmla="*/ 99 w 217"/>
                  <a:gd name="T71" fmla="*/ 29 h 210"/>
                  <a:gd name="T72" fmla="*/ 91 w 217"/>
                  <a:gd name="T73" fmla="*/ 33 h 210"/>
                  <a:gd name="T74" fmla="*/ 82 w 217"/>
                  <a:gd name="T75" fmla="*/ 36 h 210"/>
                  <a:gd name="T76" fmla="*/ 74 w 217"/>
                  <a:gd name="T77" fmla="*/ 41 h 210"/>
                  <a:gd name="T78" fmla="*/ 66 w 217"/>
                  <a:gd name="T79" fmla="*/ 46 h 210"/>
                  <a:gd name="T80" fmla="*/ 52 w 217"/>
                  <a:gd name="T81" fmla="*/ 61 h 210"/>
                  <a:gd name="T82" fmla="*/ 42 w 217"/>
                  <a:gd name="T83" fmla="*/ 80 h 210"/>
                  <a:gd name="T84" fmla="*/ 37 w 217"/>
                  <a:gd name="T85" fmla="*/ 103 h 210"/>
                  <a:gd name="T86" fmla="*/ 35 w 217"/>
                  <a:gd name="T87" fmla="*/ 126 h 210"/>
                  <a:gd name="T88" fmla="*/ 35 w 217"/>
                  <a:gd name="T89" fmla="*/ 151 h 210"/>
                  <a:gd name="T90" fmla="*/ 38 w 217"/>
                  <a:gd name="T91" fmla="*/ 174 h 210"/>
                  <a:gd name="T92" fmla="*/ 41 w 217"/>
                  <a:gd name="T93" fmla="*/ 194 h 210"/>
                  <a:gd name="T94" fmla="*/ 46 w 217"/>
                  <a:gd name="T95" fmla="*/ 210 h 21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17" h="210">
                    <a:moveTo>
                      <a:pt x="46" y="210"/>
                    </a:moveTo>
                    <a:lnTo>
                      <a:pt x="37" y="198"/>
                    </a:lnTo>
                    <a:lnTo>
                      <a:pt x="26" y="181"/>
                    </a:lnTo>
                    <a:lnTo>
                      <a:pt x="15" y="159"/>
                    </a:lnTo>
                    <a:lnTo>
                      <a:pt x="5" y="135"/>
                    </a:lnTo>
                    <a:lnTo>
                      <a:pt x="0" y="109"/>
                    </a:lnTo>
                    <a:lnTo>
                      <a:pt x="1" y="82"/>
                    </a:lnTo>
                    <a:lnTo>
                      <a:pt x="9" y="57"/>
                    </a:lnTo>
                    <a:lnTo>
                      <a:pt x="27" y="35"/>
                    </a:lnTo>
                    <a:lnTo>
                      <a:pt x="45" y="22"/>
                    </a:lnTo>
                    <a:lnTo>
                      <a:pt x="60" y="12"/>
                    </a:lnTo>
                    <a:lnTo>
                      <a:pt x="72" y="7"/>
                    </a:lnTo>
                    <a:lnTo>
                      <a:pt x="81" y="5"/>
                    </a:lnTo>
                    <a:lnTo>
                      <a:pt x="88" y="5"/>
                    </a:lnTo>
                    <a:lnTo>
                      <a:pt x="104" y="0"/>
                    </a:lnTo>
                    <a:lnTo>
                      <a:pt x="148" y="8"/>
                    </a:lnTo>
                    <a:lnTo>
                      <a:pt x="160" y="12"/>
                    </a:lnTo>
                    <a:lnTo>
                      <a:pt x="172" y="15"/>
                    </a:lnTo>
                    <a:lnTo>
                      <a:pt x="182" y="19"/>
                    </a:lnTo>
                    <a:lnTo>
                      <a:pt x="190" y="23"/>
                    </a:lnTo>
                    <a:lnTo>
                      <a:pt x="198" y="27"/>
                    </a:lnTo>
                    <a:lnTo>
                      <a:pt x="205" y="32"/>
                    </a:lnTo>
                    <a:lnTo>
                      <a:pt x="211" y="38"/>
                    </a:lnTo>
                    <a:lnTo>
                      <a:pt x="217" y="45"/>
                    </a:lnTo>
                    <a:lnTo>
                      <a:pt x="205" y="40"/>
                    </a:lnTo>
                    <a:lnTo>
                      <a:pt x="194" y="36"/>
                    </a:lnTo>
                    <a:lnTo>
                      <a:pt x="183" y="33"/>
                    </a:lnTo>
                    <a:lnTo>
                      <a:pt x="172" y="30"/>
                    </a:lnTo>
                    <a:lnTo>
                      <a:pt x="163" y="27"/>
                    </a:lnTo>
                    <a:lnTo>
                      <a:pt x="153" y="26"/>
                    </a:lnTo>
                    <a:lnTo>
                      <a:pt x="143" y="24"/>
                    </a:lnTo>
                    <a:lnTo>
                      <a:pt x="134" y="24"/>
                    </a:lnTo>
                    <a:lnTo>
                      <a:pt x="125" y="24"/>
                    </a:lnTo>
                    <a:lnTo>
                      <a:pt x="116" y="25"/>
                    </a:lnTo>
                    <a:lnTo>
                      <a:pt x="107" y="27"/>
                    </a:lnTo>
                    <a:lnTo>
                      <a:pt x="99" y="29"/>
                    </a:lnTo>
                    <a:lnTo>
                      <a:pt x="91" y="33"/>
                    </a:lnTo>
                    <a:lnTo>
                      <a:pt x="82" y="36"/>
                    </a:lnTo>
                    <a:lnTo>
                      <a:pt x="74" y="41"/>
                    </a:lnTo>
                    <a:lnTo>
                      <a:pt x="66" y="46"/>
                    </a:lnTo>
                    <a:lnTo>
                      <a:pt x="52" y="61"/>
                    </a:lnTo>
                    <a:lnTo>
                      <a:pt x="42" y="80"/>
                    </a:lnTo>
                    <a:lnTo>
                      <a:pt x="37" y="103"/>
                    </a:lnTo>
                    <a:lnTo>
                      <a:pt x="35" y="126"/>
                    </a:lnTo>
                    <a:lnTo>
                      <a:pt x="35" y="151"/>
                    </a:lnTo>
                    <a:lnTo>
                      <a:pt x="38" y="174"/>
                    </a:lnTo>
                    <a:lnTo>
                      <a:pt x="41" y="194"/>
                    </a:lnTo>
                    <a:lnTo>
                      <a:pt x="46" y="210"/>
                    </a:lnTo>
                    <a:close/>
                  </a:path>
                </a:pathLst>
              </a:custGeom>
              <a:solidFill>
                <a:schemeClr val="accent2"/>
              </a:solidFill>
              <a:ln w="9525">
                <a:noFill/>
                <a:round/>
                <a:headEnd/>
                <a:tailEnd/>
              </a:ln>
            </p:spPr>
            <p:txBody>
              <a:bodyPr/>
              <a:lstStyle/>
              <a:p>
                <a:endParaRPr lang="en-US"/>
              </a:p>
            </p:txBody>
          </p:sp>
          <p:sp>
            <p:nvSpPr>
              <p:cNvPr id="1063" name="Freeform 11"/>
              <p:cNvSpPr>
                <a:spLocks/>
              </p:cNvSpPr>
              <p:nvPr userDrawn="1"/>
            </p:nvSpPr>
            <p:spPr bwMode="ltGray">
              <a:xfrm rot="373331" flipH="1">
                <a:off x="41" y="2843"/>
                <a:ext cx="262" cy="308"/>
              </a:xfrm>
              <a:custGeom>
                <a:avLst/>
                <a:gdLst>
                  <a:gd name="T0" fmla="*/ 109 w 182"/>
                  <a:gd name="T1" fmla="*/ 0 h 213"/>
                  <a:gd name="T2" fmla="*/ 112 w 182"/>
                  <a:gd name="T3" fmla="*/ 2 h 213"/>
                  <a:gd name="T4" fmla="*/ 118 w 182"/>
                  <a:gd name="T5" fmla="*/ 8 h 213"/>
                  <a:gd name="T6" fmla="*/ 127 w 182"/>
                  <a:gd name="T7" fmla="*/ 18 h 213"/>
                  <a:gd name="T8" fmla="*/ 137 w 182"/>
                  <a:gd name="T9" fmla="*/ 33 h 213"/>
                  <a:gd name="T10" fmla="*/ 145 w 182"/>
                  <a:gd name="T11" fmla="*/ 52 h 213"/>
                  <a:gd name="T12" fmla="*/ 150 w 182"/>
                  <a:gd name="T13" fmla="*/ 76 h 213"/>
                  <a:gd name="T14" fmla="*/ 150 w 182"/>
                  <a:gd name="T15" fmla="*/ 105 h 213"/>
                  <a:gd name="T16" fmla="*/ 144 w 182"/>
                  <a:gd name="T17" fmla="*/ 139 h 213"/>
                  <a:gd name="T18" fmla="*/ 140 w 182"/>
                  <a:gd name="T19" fmla="*/ 149 h 213"/>
                  <a:gd name="T20" fmla="*/ 136 w 182"/>
                  <a:gd name="T21" fmla="*/ 157 h 213"/>
                  <a:gd name="T22" fmla="*/ 131 w 182"/>
                  <a:gd name="T23" fmla="*/ 165 h 213"/>
                  <a:gd name="T24" fmla="*/ 125 w 182"/>
                  <a:gd name="T25" fmla="*/ 173 h 213"/>
                  <a:gd name="T26" fmla="*/ 117 w 182"/>
                  <a:gd name="T27" fmla="*/ 180 h 213"/>
                  <a:gd name="T28" fmla="*/ 110 w 182"/>
                  <a:gd name="T29" fmla="*/ 185 h 213"/>
                  <a:gd name="T30" fmla="*/ 102 w 182"/>
                  <a:gd name="T31" fmla="*/ 191 h 213"/>
                  <a:gd name="T32" fmla="*/ 92 w 182"/>
                  <a:gd name="T33" fmla="*/ 195 h 213"/>
                  <a:gd name="T34" fmla="*/ 82 w 182"/>
                  <a:gd name="T35" fmla="*/ 197 h 213"/>
                  <a:gd name="T36" fmla="*/ 72 w 182"/>
                  <a:gd name="T37" fmla="*/ 200 h 213"/>
                  <a:gd name="T38" fmla="*/ 61 w 182"/>
                  <a:gd name="T39" fmla="*/ 201 h 213"/>
                  <a:gd name="T40" fmla="*/ 49 w 182"/>
                  <a:gd name="T41" fmla="*/ 201 h 213"/>
                  <a:gd name="T42" fmla="*/ 37 w 182"/>
                  <a:gd name="T43" fmla="*/ 200 h 213"/>
                  <a:gd name="T44" fmla="*/ 25 w 182"/>
                  <a:gd name="T45" fmla="*/ 197 h 213"/>
                  <a:gd name="T46" fmla="*/ 12 w 182"/>
                  <a:gd name="T47" fmla="*/ 193 h 213"/>
                  <a:gd name="T48" fmla="*/ 0 w 182"/>
                  <a:gd name="T49" fmla="*/ 188 h 213"/>
                  <a:gd name="T50" fmla="*/ 11 w 182"/>
                  <a:gd name="T51" fmla="*/ 195 h 213"/>
                  <a:gd name="T52" fmla="*/ 22 w 182"/>
                  <a:gd name="T53" fmla="*/ 200 h 213"/>
                  <a:gd name="T54" fmla="*/ 33 w 182"/>
                  <a:gd name="T55" fmla="*/ 205 h 213"/>
                  <a:gd name="T56" fmla="*/ 43 w 182"/>
                  <a:gd name="T57" fmla="*/ 208 h 213"/>
                  <a:gd name="T58" fmla="*/ 53 w 182"/>
                  <a:gd name="T59" fmla="*/ 211 h 213"/>
                  <a:gd name="T60" fmla="*/ 63 w 182"/>
                  <a:gd name="T61" fmla="*/ 212 h 213"/>
                  <a:gd name="T62" fmla="*/ 73 w 182"/>
                  <a:gd name="T63" fmla="*/ 213 h 213"/>
                  <a:gd name="T64" fmla="*/ 83 w 182"/>
                  <a:gd name="T65" fmla="*/ 213 h 213"/>
                  <a:gd name="T66" fmla="*/ 91 w 182"/>
                  <a:gd name="T67" fmla="*/ 212 h 213"/>
                  <a:gd name="T68" fmla="*/ 100 w 182"/>
                  <a:gd name="T69" fmla="*/ 210 h 213"/>
                  <a:gd name="T70" fmla="*/ 108 w 182"/>
                  <a:gd name="T71" fmla="*/ 208 h 213"/>
                  <a:gd name="T72" fmla="*/ 116 w 182"/>
                  <a:gd name="T73" fmla="*/ 206 h 213"/>
                  <a:gd name="T74" fmla="*/ 123 w 182"/>
                  <a:gd name="T75" fmla="*/ 203 h 213"/>
                  <a:gd name="T76" fmla="*/ 130 w 182"/>
                  <a:gd name="T77" fmla="*/ 199 h 213"/>
                  <a:gd name="T78" fmla="*/ 136 w 182"/>
                  <a:gd name="T79" fmla="*/ 195 h 213"/>
                  <a:gd name="T80" fmla="*/ 142 w 182"/>
                  <a:gd name="T81" fmla="*/ 191 h 213"/>
                  <a:gd name="T82" fmla="*/ 158 w 182"/>
                  <a:gd name="T83" fmla="*/ 176 h 213"/>
                  <a:gd name="T84" fmla="*/ 169 w 182"/>
                  <a:gd name="T85" fmla="*/ 161 h 213"/>
                  <a:gd name="T86" fmla="*/ 176 w 182"/>
                  <a:gd name="T87" fmla="*/ 144 h 213"/>
                  <a:gd name="T88" fmla="*/ 179 w 182"/>
                  <a:gd name="T89" fmla="*/ 128 h 213"/>
                  <a:gd name="T90" fmla="*/ 181 w 182"/>
                  <a:gd name="T91" fmla="*/ 111 h 213"/>
                  <a:gd name="T92" fmla="*/ 181 w 182"/>
                  <a:gd name="T93" fmla="*/ 95 h 213"/>
                  <a:gd name="T94" fmla="*/ 182 w 182"/>
                  <a:gd name="T95" fmla="*/ 79 h 213"/>
                  <a:gd name="T96" fmla="*/ 173 w 182"/>
                  <a:gd name="T97" fmla="*/ 46 h 213"/>
                  <a:gd name="T98" fmla="*/ 156 w 182"/>
                  <a:gd name="T99" fmla="*/ 21 h 213"/>
                  <a:gd name="T100" fmla="*/ 151 w 182"/>
                  <a:gd name="T101" fmla="*/ 18 h 213"/>
                  <a:gd name="T102" fmla="*/ 147 w 182"/>
                  <a:gd name="T103" fmla="*/ 15 h 213"/>
                  <a:gd name="T104" fmla="*/ 142 w 182"/>
                  <a:gd name="T105" fmla="*/ 13 h 213"/>
                  <a:gd name="T106" fmla="*/ 138 w 182"/>
                  <a:gd name="T107" fmla="*/ 11 h 213"/>
                  <a:gd name="T108" fmla="*/ 132 w 182"/>
                  <a:gd name="T109" fmla="*/ 9 h 213"/>
                  <a:gd name="T110" fmla="*/ 126 w 182"/>
                  <a:gd name="T111" fmla="*/ 6 h 213"/>
                  <a:gd name="T112" fmla="*/ 119 w 182"/>
                  <a:gd name="T113" fmla="*/ 3 h 213"/>
                  <a:gd name="T114" fmla="*/ 109 w 182"/>
                  <a:gd name="T115" fmla="*/ 0 h 21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82" h="213">
                    <a:moveTo>
                      <a:pt x="109" y="0"/>
                    </a:moveTo>
                    <a:lnTo>
                      <a:pt x="112" y="2"/>
                    </a:lnTo>
                    <a:lnTo>
                      <a:pt x="118" y="8"/>
                    </a:lnTo>
                    <a:lnTo>
                      <a:pt x="127" y="18"/>
                    </a:lnTo>
                    <a:lnTo>
                      <a:pt x="137" y="33"/>
                    </a:lnTo>
                    <a:lnTo>
                      <a:pt x="145" y="52"/>
                    </a:lnTo>
                    <a:lnTo>
                      <a:pt x="150" y="76"/>
                    </a:lnTo>
                    <a:lnTo>
                      <a:pt x="150" y="105"/>
                    </a:lnTo>
                    <a:lnTo>
                      <a:pt x="144" y="139"/>
                    </a:lnTo>
                    <a:lnTo>
                      <a:pt x="140" y="149"/>
                    </a:lnTo>
                    <a:lnTo>
                      <a:pt x="136" y="157"/>
                    </a:lnTo>
                    <a:lnTo>
                      <a:pt x="131" y="165"/>
                    </a:lnTo>
                    <a:lnTo>
                      <a:pt x="125" y="173"/>
                    </a:lnTo>
                    <a:lnTo>
                      <a:pt x="117" y="180"/>
                    </a:lnTo>
                    <a:lnTo>
                      <a:pt x="110" y="185"/>
                    </a:lnTo>
                    <a:lnTo>
                      <a:pt x="102" y="191"/>
                    </a:lnTo>
                    <a:lnTo>
                      <a:pt x="92" y="195"/>
                    </a:lnTo>
                    <a:lnTo>
                      <a:pt x="82" y="197"/>
                    </a:lnTo>
                    <a:lnTo>
                      <a:pt x="72" y="200"/>
                    </a:lnTo>
                    <a:lnTo>
                      <a:pt x="61" y="201"/>
                    </a:lnTo>
                    <a:lnTo>
                      <a:pt x="49" y="201"/>
                    </a:lnTo>
                    <a:lnTo>
                      <a:pt x="37" y="200"/>
                    </a:lnTo>
                    <a:lnTo>
                      <a:pt x="25" y="197"/>
                    </a:lnTo>
                    <a:lnTo>
                      <a:pt x="12" y="193"/>
                    </a:lnTo>
                    <a:lnTo>
                      <a:pt x="0" y="188"/>
                    </a:lnTo>
                    <a:lnTo>
                      <a:pt x="11" y="195"/>
                    </a:lnTo>
                    <a:lnTo>
                      <a:pt x="22" y="200"/>
                    </a:lnTo>
                    <a:lnTo>
                      <a:pt x="33" y="205"/>
                    </a:lnTo>
                    <a:lnTo>
                      <a:pt x="43" y="208"/>
                    </a:lnTo>
                    <a:lnTo>
                      <a:pt x="53" y="211"/>
                    </a:lnTo>
                    <a:lnTo>
                      <a:pt x="63" y="212"/>
                    </a:lnTo>
                    <a:lnTo>
                      <a:pt x="73" y="213"/>
                    </a:lnTo>
                    <a:lnTo>
                      <a:pt x="83" y="213"/>
                    </a:lnTo>
                    <a:lnTo>
                      <a:pt x="91" y="212"/>
                    </a:lnTo>
                    <a:lnTo>
                      <a:pt x="100" y="210"/>
                    </a:lnTo>
                    <a:lnTo>
                      <a:pt x="108" y="208"/>
                    </a:lnTo>
                    <a:lnTo>
                      <a:pt x="116" y="206"/>
                    </a:lnTo>
                    <a:lnTo>
                      <a:pt x="123" y="203"/>
                    </a:lnTo>
                    <a:lnTo>
                      <a:pt x="130" y="199"/>
                    </a:lnTo>
                    <a:lnTo>
                      <a:pt x="136" y="195"/>
                    </a:lnTo>
                    <a:lnTo>
                      <a:pt x="142" y="191"/>
                    </a:lnTo>
                    <a:lnTo>
                      <a:pt x="158" y="176"/>
                    </a:lnTo>
                    <a:lnTo>
                      <a:pt x="169" y="161"/>
                    </a:lnTo>
                    <a:lnTo>
                      <a:pt x="176" y="144"/>
                    </a:lnTo>
                    <a:lnTo>
                      <a:pt x="179" y="128"/>
                    </a:lnTo>
                    <a:lnTo>
                      <a:pt x="181" y="111"/>
                    </a:lnTo>
                    <a:lnTo>
                      <a:pt x="181" y="95"/>
                    </a:lnTo>
                    <a:lnTo>
                      <a:pt x="182" y="79"/>
                    </a:lnTo>
                    <a:lnTo>
                      <a:pt x="173" y="46"/>
                    </a:lnTo>
                    <a:lnTo>
                      <a:pt x="156" y="21"/>
                    </a:lnTo>
                    <a:lnTo>
                      <a:pt x="151" y="18"/>
                    </a:lnTo>
                    <a:lnTo>
                      <a:pt x="147" y="15"/>
                    </a:lnTo>
                    <a:lnTo>
                      <a:pt x="142" y="13"/>
                    </a:lnTo>
                    <a:lnTo>
                      <a:pt x="138" y="11"/>
                    </a:lnTo>
                    <a:lnTo>
                      <a:pt x="132" y="9"/>
                    </a:lnTo>
                    <a:lnTo>
                      <a:pt x="126" y="6"/>
                    </a:lnTo>
                    <a:lnTo>
                      <a:pt x="119" y="3"/>
                    </a:lnTo>
                    <a:lnTo>
                      <a:pt x="109" y="0"/>
                    </a:lnTo>
                    <a:close/>
                  </a:path>
                </a:pathLst>
              </a:custGeom>
              <a:solidFill>
                <a:schemeClr val="accent2"/>
              </a:solidFill>
              <a:ln w="9525">
                <a:noFill/>
                <a:round/>
                <a:headEnd/>
                <a:tailEnd/>
              </a:ln>
            </p:spPr>
            <p:txBody>
              <a:bodyPr/>
              <a:lstStyle/>
              <a:p>
                <a:endParaRPr lang="en-US"/>
              </a:p>
            </p:txBody>
          </p:sp>
          <p:sp>
            <p:nvSpPr>
              <p:cNvPr id="1064" name="Freeform 12"/>
              <p:cNvSpPr>
                <a:spLocks/>
              </p:cNvSpPr>
              <p:nvPr userDrawn="1"/>
            </p:nvSpPr>
            <p:spPr bwMode="ltGray">
              <a:xfrm rot="373331" flipH="1">
                <a:off x="121" y="2907"/>
                <a:ext cx="93" cy="156"/>
              </a:xfrm>
              <a:custGeom>
                <a:avLst/>
                <a:gdLst>
                  <a:gd name="T0" fmla="*/ 94 w 128"/>
                  <a:gd name="T1" fmla="*/ 0 h 217"/>
                  <a:gd name="T2" fmla="*/ 105 w 128"/>
                  <a:gd name="T3" fmla="*/ 9 h 217"/>
                  <a:gd name="T4" fmla="*/ 115 w 128"/>
                  <a:gd name="T5" fmla="*/ 27 h 217"/>
                  <a:gd name="T6" fmla="*/ 123 w 128"/>
                  <a:gd name="T7" fmla="*/ 50 h 217"/>
                  <a:gd name="T8" fmla="*/ 128 w 128"/>
                  <a:gd name="T9" fmla="*/ 78 h 217"/>
                  <a:gd name="T10" fmla="*/ 127 w 128"/>
                  <a:gd name="T11" fmla="*/ 111 h 217"/>
                  <a:gd name="T12" fmla="*/ 116 w 128"/>
                  <a:gd name="T13" fmla="*/ 145 h 217"/>
                  <a:gd name="T14" fmla="*/ 94 w 128"/>
                  <a:gd name="T15" fmla="*/ 181 h 217"/>
                  <a:gd name="T16" fmla="*/ 60 w 128"/>
                  <a:gd name="T17" fmla="*/ 217 h 217"/>
                  <a:gd name="T18" fmla="*/ 49 w 128"/>
                  <a:gd name="T19" fmla="*/ 213 h 217"/>
                  <a:gd name="T20" fmla="*/ 38 w 128"/>
                  <a:gd name="T21" fmla="*/ 210 h 217"/>
                  <a:gd name="T22" fmla="*/ 26 w 128"/>
                  <a:gd name="T23" fmla="*/ 205 h 217"/>
                  <a:gd name="T24" fmla="*/ 16 w 128"/>
                  <a:gd name="T25" fmla="*/ 201 h 217"/>
                  <a:gd name="T26" fmla="*/ 8 w 128"/>
                  <a:gd name="T27" fmla="*/ 196 h 217"/>
                  <a:gd name="T28" fmla="*/ 2 w 128"/>
                  <a:gd name="T29" fmla="*/ 190 h 217"/>
                  <a:gd name="T30" fmla="*/ 0 w 128"/>
                  <a:gd name="T31" fmla="*/ 183 h 217"/>
                  <a:gd name="T32" fmla="*/ 1 w 128"/>
                  <a:gd name="T33" fmla="*/ 178 h 217"/>
                  <a:gd name="T34" fmla="*/ 13 w 128"/>
                  <a:gd name="T35" fmla="*/ 171 h 217"/>
                  <a:gd name="T36" fmla="*/ 29 w 128"/>
                  <a:gd name="T37" fmla="*/ 161 h 217"/>
                  <a:gd name="T38" fmla="*/ 46 w 128"/>
                  <a:gd name="T39" fmla="*/ 150 h 217"/>
                  <a:gd name="T40" fmla="*/ 63 w 128"/>
                  <a:gd name="T41" fmla="*/ 134 h 217"/>
                  <a:gd name="T42" fmla="*/ 79 w 128"/>
                  <a:gd name="T43" fmla="*/ 112 h 217"/>
                  <a:gd name="T44" fmla="*/ 91 w 128"/>
                  <a:gd name="T45" fmla="*/ 83 h 217"/>
                  <a:gd name="T46" fmla="*/ 97 w 128"/>
                  <a:gd name="T47" fmla="*/ 46 h 217"/>
                  <a:gd name="T48" fmla="*/ 94 w 128"/>
                  <a:gd name="T49" fmla="*/ 0 h 2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accent2"/>
              </a:solidFill>
              <a:ln w="9525">
                <a:noFill/>
                <a:round/>
                <a:headEnd/>
                <a:tailEnd/>
              </a:ln>
            </p:spPr>
            <p:txBody>
              <a:bodyPr/>
              <a:lstStyle/>
              <a:p>
                <a:endParaRPr lang="en-US"/>
              </a:p>
            </p:txBody>
          </p:sp>
          <p:sp>
            <p:nvSpPr>
              <p:cNvPr id="1065" name="Freeform 13"/>
              <p:cNvSpPr>
                <a:spLocks/>
              </p:cNvSpPr>
              <p:nvPr userDrawn="1"/>
            </p:nvSpPr>
            <p:spPr bwMode="ltGray">
              <a:xfrm rot="373331" flipH="1">
                <a:off x="313" y="3110"/>
                <a:ext cx="85" cy="93"/>
              </a:xfrm>
              <a:custGeom>
                <a:avLst/>
                <a:gdLst>
                  <a:gd name="T0" fmla="*/ 75 w 117"/>
                  <a:gd name="T1" fmla="*/ 0 h 132"/>
                  <a:gd name="T2" fmla="*/ 0 w 117"/>
                  <a:gd name="T3" fmla="*/ 25 h 132"/>
                  <a:gd name="T4" fmla="*/ 3 w 117"/>
                  <a:gd name="T5" fmla="*/ 26 h 132"/>
                  <a:gd name="T6" fmla="*/ 14 w 117"/>
                  <a:gd name="T7" fmla="*/ 29 h 132"/>
                  <a:gd name="T8" fmla="*/ 29 w 117"/>
                  <a:gd name="T9" fmla="*/ 36 h 132"/>
                  <a:gd name="T10" fmla="*/ 46 w 117"/>
                  <a:gd name="T11" fmla="*/ 47 h 132"/>
                  <a:gd name="T12" fmla="*/ 66 w 117"/>
                  <a:gd name="T13" fmla="*/ 62 h 132"/>
                  <a:gd name="T14" fmla="*/ 84 w 117"/>
                  <a:gd name="T15" fmla="*/ 80 h 132"/>
                  <a:gd name="T16" fmla="*/ 102 w 117"/>
                  <a:gd name="T17" fmla="*/ 103 h 132"/>
                  <a:gd name="T18" fmla="*/ 116 w 117"/>
                  <a:gd name="T19" fmla="*/ 132 h 132"/>
                  <a:gd name="T20" fmla="*/ 117 w 117"/>
                  <a:gd name="T21" fmla="*/ 120 h 132"/>
                  <a:gd name="T22" fmla="*/ 115 w 117"/>
                  <a:gd name="T23" fmla="*/ 107 h 132"/>
                  <a:gd name="T24" fmla="*/ 108 w 117"/>
                  <a:gd name="T25" fmla="*/ 90 h 132"/>
                  <a:gd name="T26" fmla="*/ 99 w 117"/>
                  <a:gd name="T27" fmla="*/ 74 h 132"/>
                  <a:gd name="T28" fmla="*/ 89 w 117"/>
                  <a:gd name="T29" fmla="*/ 58 h 132"/>
                  <a:gd name="T30" fmla="*/ 78 w 117"/>
                  <a:gd name="T31" fmla="*/ 45 h 132"/>
                  <a:gd name="T32" fmla="*/ 67 w 117"/>
                  <a:gd name="T33" fmla="*/ 36 h 132"/>
                  <a:gd name="T34" fmla="*/ 58 w 117"/>
                  <a:gd name="T35" fmla="*/ 32 h 132"/>
                  <a:gd name="T36" fmla="*/ 69 w 117"/>
                  <a:gd name="T37" fmla="*/ 29 h 132"/>
                  <a:gd name="T38" fmla="*/ 79 w 117"/>
                  <a:gd name="T39" fmla="*/ 28 h 132"/>
                  <a:gd name="T40" fmla="*/ 89 w 117"/>
                  <a:gd name="T41" fmla="*/ 26 h 132"/>
                  <a:gd name="T42" fmla="*/ 98 w 117"/>
                  <a:gd name="T43" fmla="*/ 25 h 132"/>
                  <a:gd name="T44" fmla="*/ 105 w 117"/>
                  <a:gd name="T45" fmla="*/ 24 h 132"/>
                  <a:gd name="T46" fmla="*/ 109 w 117"/>
                  <a:gd name="T47" fmla="*/ 22 h 132"/>
                  <a:gd name="T48" fmla="*/ 113 w 117"/>
                  <a:gd name="T49" fmla="*/ 21 h 132"/>
                  <a:gd name="T50" fmla="*/ 114 w 117"/>
                  <a:gd name="T51" fmla="*/ 21 h 132"/>
                  <a:gd name="T52" fmla="*/ 75 w 117"/>
                  <a:gd name="T53" fmla="*/ 0 h 13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accent2"/>
              </a:solidFill>
              <a:ln w="9525">
                <a:noFill/>
                <a:round/>
                <a:headEnd/>
                <a:tailEnd/>
              </a:ln>
            </p:spPr>
            <p:txBody>
              <a:bodyPr/>
              <a:lstStyle/>
              <a:p>
                <a:endParaRPr lang="en-US"/>
              </a:p>
            </p:txBody>
          </p:sp>
          <p:sp>
            <p:nvSpPr>
              <p:cNvPr id="1066" name="Freeform 14"/>
              <p:cNvSpPr>
                <a:spLocks/>
              </p:cNvSpPr>
              <p:nvPr userDrawn="1"/>
            </p:nvSpPr>
            <p:spPr bwMode="ltGray">
              <a:xfrm rot="373331" flipH="1">
                <a:off x="289" y="3134"/>
                <a:ext cx="21" cy="55"/>
              </a:xfrm>
              <a:custGeom>
                <a:avLst/>
                <a:gdLst>
                  <a:gd name="T0" fmla="*/ 29 w 29"/>
                  <a:gd name="T1" fmla="*/ 0 h 77"/>
                  <a:gd name="T2" fmla="*/ 23 w 29"/>
                  <a:gd name="T3" fmla="*/ 0 h 77"/>
                  <a:gd name="T4" fmla="*/ 16 w 29"/>
                  <a:gd name="T5" fmla="*/ 4 h 77"/>
                  <a:gd name="T6" fmla="*/ 9 w 29"/>
                  <a:gd name="T7" fmla="*/ 9 h 77"/>
                  <a:gd name="T8" fmla="*/ 4 w 29"/>
                  <a:gd name="T9" fmla="*/ 19 h 77"/>
                  <a:gd name="T10" fmla="*/ 1 w 29"/>
                  <a:gd name="T11" fmla="*/ 30 h 77"/>
                  <a:gd name="T12" fmla="*/ 0 w 29"/>
                  <a:gd name="T13" fmla="*/ 44 h 77"/>
                  <a:gd name="T14" fmla="*/ 3 w 29"/>
                  <a:gd name="T15" fmla="*/ 60 h 77"/>
                  <a:gd name="T16" fmla="*/ 11 w 29"/>
                  <a:gd name="T17" fmla="*/ 77 h 77"/>
                  <a:gd name="T18" fmla="*/ 15 w 29"/>
                  <a:gd name="T19" fmla="*/ 53 h 77"/>
                  <a:gd name="T20" fmla="*/ 19 w 29"/>
                  <a:gd name="T21" fmla="*/ 37 h 77"/>
                  <a:gd name="T22" fmla="*/ 23 w 29"/>
                  <a:gd name="T23" fmla="*/ 22 h 77"/>
                  <a:gd name="T24" fmla="*/ 29 w 29"/>
                  <a:gd name="T25" fmla="*/ 0 h 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accent2"/>
              </a:solidFill>
              <a:ln w="9525">
                <a:noFill/>
                <a:round/>
                <a:headEnd/>
                <a:tailEnd/>
              </a:ln>
            </p:spPr>
            <p:txBody>
              <a:bodyPr/>
              <a:lstStyle/>
              <a:p>
                <a:endParaRPr lang="en-US"/>
              </a:p>
            </p:txBody>
          </p:sp>
          <p:grpSp>
            <p:nvGrpSpPr>
              <p:cNvPr id="1067" name="Group 15"/>
              <p:cNvGrpSpPr>
                <a:grpSpLocks/>
              </p:cNvGrpSpPr>
              <p:nvPr userDrawn="1"/>
            </p:nvGrpSpPr>
            <p:grpSpPr bwMode="auto">
              <a:xfrm rot="10886446" flipH="1">
                <a:off x="335" y="3251"/>
                <a:ext cx="608" cy="369"/>
                <a:chOff x="-366" y="1704"/>
                <a:chExt cx="608" cy="369"/>
              </a:xfrm>
            </p:grpSpPr>
            <p:sp>
              <p:nvSpPr>
                <p:cNvPr id="1068" name="Freeform 16"/>
                <p:cNvSpPr>
                  <a:spLocks/>
                </p:cNvSpPr>
                <p:nvPr userDrawn="1"/>
              </p:nvSpPr>
              <p:spPr bwMode="ltGray">
                <a:xfrm rot="4200091">
                  <a:off x="-243" y="1807"/>
                  <a:ext cx="143" cy="390"/>
                </a:xfrm>
                <a:custGeom>
                  <a:avLst/>
                  <a:gdLst>
                    <a:gd name="T0" fmla="*/ 12 w 207"/>
                    <a:gd name="T1" fmla="*/ 44 h 564"/>
                    <a:gd name="T2" fmla="*/ 6 w 207"/>
                    <a:gd name="T3" fmla="*/ 72 h 564"/>
                    <a:gd name="T4" fmla="*/ 3 w 207"/>
                    <a:gd name="T5" fmla="*/ 99 h 564"/>
                    <a:gd name="T6" fmla="*/ 0 w 207"/>
                    <a:gd name="T7" fmla="*/ 125 h 564"/>
                    <a:gd name="T8" fmla="*/ 0 w 207"/>
                    <a:gd name="T9" fmla="*/ 151 h 564"/>
                    <a:gd name="T10" fmla="*/ 3 w 207"/>
                    <a:gd name="T11" fmla="*/ 180 h 564"/>
                    <a:gd name="T12" fmla="*/ 7 w 207"/>
                    <a:gd name="T13" fmla="*/ 211 h 564"/>
                    <a:gd name="T14" fmla="*/ 16 w 207"/>
                    <a:gd name="T15" fmla="*/ 247 h 564"/>
                    <a:gd name="T16" fmla="*/ 29 w 207"/>
                    <a:gd name="T17" fmla="*/ 287 h 564"/>
                    <a:gd name="T18" fmla="*/ 43 w 207"/>
                    <a:gd name="T19" fmla="*/ 325 h 564"/>
                    <a:gd name="T20" fmla="*/ 61 w 207"/>
                    <a:gd name="T21" fmla="*/ 364 h 564"/>
                    <a:gd name="T22" fmla="*/ 83 w 207"/>
                    <a:gd name="T23" fmla="*/ 406 h 564"/>
                    <a:gd name="T24" fmla="*/ 106 w 207"/>
                    <a:gd name="T25" fmla="*/ 446 h 564"/>
                    <a:gd name="T26" fmla="*/ 132 w 207"/>
                    <a:gd name="T27" fmla="*/ 483 h 564"/>
                    <a:gd name="T28" fmla="*/ 157 w 207"/>
                    <a:gd name="T29" fmla="*/ 516 h 564"/>
                    <a:gd name="T30" fmla="*/ 182 w 207"/>
                    <a:gd name="T31" fmla="*/ 544 h 564"/>
                    <a:gd name="T32" fmla="*/ 207 w 207"/>
                    <a:gd name="T33" fmla="*/ 564 h 564"/>
                    <a:gd name="T34" fmla="*/ 160 w 207"/>
                    <a:gd name="T35" fmla="*/ 501 h 564"/>
                    <a:gd name="T36" fmla="*/ 127 w 207"/>
                    <a:gd name="T37" fmla="*/ 448 h 564"/>
                    <a:gd name="T38" fmla="*/ 103 w 207"/>
                    <a:gd name="T39" fmla="*/ 405 h 564"/>
                    <a:gd name="T40" fmla="*/ 87 w 207"/>
                    <a:gd name="T41" fmla="*/ 368 h 564"/>
                    <a:gd name="T42" fmla="*/ 75 w 207"/>
                    <a:gd name="T43" fmla="*/ 337 h 564"/>
                    <a:gd name="T44" fmla="*/ 68 w 207"/>
                    <a:gd name="T45" fmla="*/ 309 h 564"/>
                    <a:gd name="T46" fmla="*/ 63 w 207"/>
                    <a:gd name="T47" fmla="*/ 285 h 564"/>
                    <a:gd name="T48" fmla="*/ 56 w 207"/>
                    <a:gd name="T49" fmla="*/ 261 h 564"/>
                    <a:gd name="T50" fmla="*/ 44 w 207"/>
                    <a:gd name="T51" fmla="*/ 205 h 564"/>
                    <a:gd name="T52" fmla="*/ 41 w 207"/>
                    <a:gd name="T53" fmla="*/ 140 h 564"/>
                    <a:gd name="T54" fmla="*/ 43 w 207"/>
                    <a:gd name="T55" fmla="*/ 68 h 564"/>
                    <a:gd name="T56" fmla="*/ 50 w 207"/>
                    <a:gd name="T57" fmla="*/ 0 h 564"/>
                    <a:gd name="T58" fmla="*/ 12 w 207"/>
                    <a:gd name="T59" fmla="*/ 44 h 56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07" h="564">
                      <a:moveTo>
                        <a:pt x="12" y="44"/>
                      </a:moveTo>
                      <a:lnTo>
                        <a:pt x="6" y="72"/>
                      </a:lnTo>
                      <a:lnTo>
                        <a:pt x="3" y="99"/>
                      </a:lnTo>
                      <a:lnTo>
                        <a:pt x="0" y="125"/>
                      </a:lnTo>
                      <a:lnTo>
                        <a:pt x="0" y="151"/>
                      </a:lnTo>
                      <a:lnTo>
                        <a:pt x="3" y="180"/>
                      </a:lnTo>
                      <a:lnTo>
                        <a:pt x="7" y="211"/>
                      </a:lnTo>
                      <a:lnTo>
                        <a:pt x="16" y="247"/>
                      </a:lnTo>
                      <a:lnTo>
                        <a:pt x="29" y="287"/>
                      </a:lnTo>
                      <a:lnTo>
                        <a:pt x="43" y="325"/>
                      </a:lnTo>
                      <a:lnTo>
                        <a:pt x="61" y="364"/>
                      </a:lnTo>
                      <a:lnTo>
                        <a:pt x="83" y="406"/>
                      </a:lnTo>
                      <a:lnTo>
                        <a:pt x="106" y="446"/>
                      </a:lnTo>
                      <a:lnTo>
                        <a:pt x="132" y="483"/>
                      </a:lnTo>
                      <a:lnTo>
                        <a:pt x="157" y="516"/>
                      </a:lnTo>
                      <a:lnTo>
                        <a:pt x="182" y="544"/>
                      </a:lnTo>
                      <a:lnTo>
                        <a:pt x="207" y="564"/>
                      </a:lnTo>
                      <a:lnTo>
                        <a:pt x="160" y="501"/>
                      </a:lnTo>
                      <a:lnTo>
                        <a:pt x="127" y="448"/>
                      </a:lnTo>
                      <a:lnTo>
                        <a:pt x="103" y="405"/>
                      </a:lnTo>
                      <a:lnTo>
                        <a:pt x="87" y="368"/>
                      </a:lnTo>
                      <a:lnTo>
                        <a:pt x="75" y="337"/>
                      </a:lnTo>
                      <a:lnTo>
                        <a:pt x="68" y="309"/>
                      </a:lnTo>
                      <a:lnTo>
                        <a:pt x="63" y="285"/>
                      </a:lnTo>
                      <a:lnTo>
                        <a:pt x="56" y="261"/>
                      </a:lnTo>
                      <a:lnTo>
                        <a:pt x="44" y="205"/>
                      </a:lnTo>
                      <a:lnTo>
                        <a:pt x="41" y="140"/>
                      </a:lnTo>
                      <a:lnTo>
                        <a:pt x="43" y="68"/>
                      </a:lnTo>
                      <a:lnTo>
                        <a:pt x="50" y="0"/>
                      </a:lnTo>
                      <a:lnTo>
                        <a:pt x="12" y="44"/>
                      </a:lnTo>
                      <a:close/>
                    </a:path>
                  </a:pathLst>
                </a:custGeom>
                <a:solidFill>
                  <a:schemeClr val="accent2"/>
                </a:solidFill>
                <a:ln w="9525">
                  <a:noFill/>
                  <a:round/>
                  <a:headEnd/>
                  <a:tailEnd/>
                </a:ln>
              </p:spPr>
              <p:txBody>
                <a:bodyPr/>
                <a:lstStyle/>
                <a:p>
                  <a:endParaRPr lang="en-US"/>
                </a:p>
              </p:txBody>
            </p:sp>
            <p:sp>
              <p:nvSpPr>
                <p:cNvPr id="1069" name="Freeform 17"/>
                <p:cNvSpPr>
                  <a:spLocks/>
                </p:cNvSpPr>
                <p:nvPr userDrawn="1"/>
              </p:nvSpPr>
              <p:spPr bwMode="ltGray">
                <a:xfrm rot="4200091">
                  <a:off x="124" y="1761"/>
                  <a:ext cx="33" cy="160"/>
                </a:xfrm>
                <a:custGeom>
                  <a:avLst/>
                  <a:gdLst>
                    <a:gd name="T0" fmla="*/ 0 w 47"/>
                    <a:gd name="T1" fmla="*/ 19 h 232"/>
                    <a:gd name="T2" fmla="*/ 14 w 47"/>
                    <a:gd name="T3" fmla="*/ 55 h 232"/>
                    <a:gd name="T4" fmla="*/ 22 w 47"/>
                    <a:gd name="T5" fmla="*/ 101 h 232"/>
                    <a:gd name="T6" fmla="*/ 24 w 47"/>
                    <a:gd name="T7" fmla="*/ 159 h 232"/>
                    <a:gd name="T8" fmla="*/ 19 w 47"/>
                    <a:gd name="T9" fmla="*/ 232 h 232"/>
                    <a:gd name="T10" fmla="*/ 45 w 47"/>
                    <a:gd name="T11" fmla="*/ 217 h 232"/>
                    <a:gd name="T12" fmla="*/ 47 w 47"/>
                    <a:gd name="T13" fmla="*/ 178 h 232"/>
                    <a:gd name="T14" fmla="*/ 47 w 47"/>
                    <a:gd name="T15" fmla="*/ 140 h 232"/>
                    <a:gd name="T16" fmla="*/ 45 w 47"/>
                    <a:gd name="T17" fmla="*/ 103 h 232"/>
                    <a:gd name="T18" fmla="*/ 41 w 47"/>
                    <a:gd name="T19" fmla="*/ 71 h 232"/>
                    <a:gd name="T20" fmla="*/ 36 w 47"/>
                    <a:gd name="T21" fmla="*/ 52 h 232"/>
                    <a:gd name="T22" fmla="*/ 29 w 47"/>
                    <a:gd name="T23" fmla="*/ 34 h 232"/>
                    <a:gd name="T24" fmla="*/ 22 w 47"/>
                    <a:gd name="T25" fmla="*/ 17 h 232"/>
                    <a:gd name="T26" fmla="*/ 13 w 47"/>
                    <a:gd name="T27" fmla="*/ 0 h 232"/>
                    <a:gd name="T28" fmla="*/ 0 w 47"/>
                    <a:gd name="T29" fmla="*/ 19 h 23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7" h="232">
                      <a:moveTo>
                        <a:pt x="0" y="19"/>
                      </a:moveTo>
                      <a:lnTo>
                        <a:pt x="14" y="55"/>
                      </a:lnTo>
                      <a:lnTo>
                        <a:pt x="22" y="101"/>
                      </a:lnTo>
                      <a:lnTo>
                        <a:pt x="24" y="159"/>
                      </a:lnTo>
                      <a:lnTo>
                        <a:pt x="19" y="232"/>
                      </a:lnTo>
                      <a:lnTo>
                        <a:pt x="45" y="217"/>
                      </a:lnTo>
                      <a:lnTo>
                        <a:pt x="47" y="178"/>
                      </a:lnTo>
                      <a:lnTo>
                        <a:pt x="47" y="140"/>
                      </a:lnTo>
                      <a:lnTo>
                        <a:pt x="45" y="103"/>
                      </a:lnTo>
                      <a:lnTo>
                        <a:pt x="41" y="71"/>
                      </a:lnTo>
                      <a:lnTo>
                        <a:pt x="36" y="52"/>
                      </a:lnTo>
                      <a:lnTo>
                        <a:pt x="29" y="34"/>
                      </a:lnTo>
                      <a:lnTo>
                        <a:pt x="22" y="17"/>
                      </a:lnTo>
                      <a:lnTo>
                        <a:pt x="13" y="0"/>
                      </a:lnTo>
                      <a:lnTo>
                        <a:pt x="0" y="19"/>
                      </a:lnTo>
                      <a:close/>
                    </a:path>
                  </a:pathLst>
                </a:custGeom>
                <a:solidFill>
                  <a:schemeClr val="accent2"/>
                </a:solidFill>
                <a:ln w="9525">
                  <a:noFill/>
                  <a:round/>
                  <a:headEnd/>
                  <a:tailEnd/>
                </a:ln>
              </p:spPr>
              <p:txBody>
                <a:bodyPr/>
                <a:lstStyle/>
                <a:p>
                  <a:endParaRPr lang="en-US"/>
                </a:p>
              </p:txBody>
            </p:sp>
            <p:sp>
              <p:nvSpPr>
                <p:cNvPr id="1070" name="Freeform 18"/>
                <p:cNvSpPr>
                  <a:spLocks/>
                </p:cNvSpPr>
                <p:nvPr userDrawn="1"/>
              </p:nvSpPr>
              <p:spPr bwMode="ltGray">
                <a:xfrm rot="4200091">
                  <a:off x="197" y="1721"/>
                  <a:ext cx="60" cy="27"/>
                </a:xfrm>
                <a:custGeom>
                  <a:avLst/>
                  <a:gdLst>
                    <a:gd name="T0" fmla="*/ 87 w 87"/>
                    <a:gd name="T1" fmla="*/ 22 h 40"/>
                    <a:gd name="T2" fmla="*/ 77 w 87"/>
                    <a:gd name="T3" fmla="*/ 17 h 40"/>
                    <a:gd name="T4" fmla="*/ 68 w 87"/>
                    <a:gd name="T5" fmla="*/ 12 h 40"/>
                    <a:gd name="T6" fmla="*/ 58 w 87"/>
                    <a:gd name="T7" fmla="*/ 7 h 40"/>
                    <a:gd name="T8" fmla="*/ 47 w 87"/>
                    <a:gd name="T9" fmla="*/ 5 h 40"/>
                    <a:gd name="T10" fmla="*/ 37 w 87"/>
                    <a:gd name="T11" fmla="*/ 3 h 40"/>
                    <a:gd name="T12" fmla="*/ 26 w 87"/>
                    <a:gd name="T13" fmla="*/ 2 h 40"/>
                    <a:gd name="T14" fmla="*/ 13 w 87"/>
                    <a:gd name="T15" fmla="*/ 0 h 40"/>
                    <a:gd name="T16" fmla="*/ 0 w 87"/>
                    <a:gd name="T17" fmla="*/ 2 h 40"/>
                    <a:gd name="T18" fmla="*/ 6 w 87"/>
                    <a:gd name="T19" fmla="*/ 6 h 40"/>
                    <a:gd name="T20" fmla="*/ 14 w 87"/>
                    <a:gd name="T21" fmla="*/ 10 h 40"/>
                    <a:gd name="T22" fmla="*/ 22 w 87"/>
                    <a:gd name="T23" fmla="*/ 14 h 40"/>
                    <a:gd name="T24" fmla="*/ 33 w 87"/>
                    <a:gd name="T25" fmla="*/ 18 h 40"/>
                    <a:gd name="T26" fmla="*/ 42 w 87"/>
                    <a:gd name="T27" fmla="*/ 22 h 40"/>
                    <a:gd name="T28" fmla="*/ 52 w 87"/>
                    <a:gd name="T29" fmla="*/ 27 h 40"/>
                    <a:gd name="T30" fmla="*/ 64 w 87"/>
                    <a:gd name="T31" fmla="*/ 33 h 40"/>
                    <a:gd name="T32" fmla="*/ 74 w 87"/>
                    <a:gd name="T33" fmla="*/ 40 h 40"/>
                    <a:gd name="T34" fmla="*/ 87 w 87"/>
                    <a:gd name="T35" fmla="*/ 22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7" h="40">
                      <a:moveTo>
                        <a:pt x="87" y="22"/>
                      </a:moveTo>
                      <a:lnTo>
                        <a:pt x="77" y="17"/>
                      </a:lnTo>
                      <a:lnTo>
                        <a:pt x="68" y="12"/>
                      </a:lnTo>
                      <a:lnTo>
                        <a:pt x="58" y="7"/>
                      </a:lnTo>
                      <a:lnTo>
                        <a:pt x="47" y="5"/>
                      </a:lnTo>
                      <a:lnTo>
                        <a:pt x="37" y="3"/>
                      </a:lnTo>
                      <a:lnTo>
                        <a:pt x="26" y="2"/>
                      </a:lnTo>
                      <a:lnTo>
                        <a:pt x="13" y="0"/>
                      </a:lnTo>
                      <a:lnTo>
                        <a:pt x="0" y="2"/>
                      </a:lnTo>
                      <a:lnTo>
                        <a:pt x="6" y="6"/>
                      </a:lnTo>
                      <a:lnTo>
                        <a:pt x="14" y="10"/>
                      </a:lnTo>
                      <a:lnTo>
                        <a:pt x="22" y="14"/>
                      </a:lnTo>
                      <a:lnTo>
                        <a:pt x="33" y="18"/>
                      </a:lnTo>
                      <a:lnTo>
                        <a:pt x="42" y="22"/>
                      </a:lnTo>
                      <a:lnTo>
                        <a:pt x="52" y="27"/>
                      </a:lnTo>
                      <a:lnTo>
                        <a:pt x="64" y="33"/>
                      </a:lnTo>
                      <a:lnTo>
                        <a:pt x="74" y="40"/>
                      </a:lnTo>
                      <a:lnTo>
                        <a:pt x="87" y="22"/>
                      </a:lnTo>
                      <a:close/>
                    </a:path>
                  </a:pathLst>
                </a:custGeom>
                <a:solidFill>
                  <a:schemeClr val="accent2"/>
                </a:solidFill>
                <a:ln w="9525">
                  <a:noFill/>
                  <a:round/>
                  <a:headEnd/>
                  <a:tailEnd/>
                </a:ln>
              </p:spPr>
              <p:txBody>
                <a:bodyPr/>
                <a:lstStyle/>
                <a:p>
                  <a:endParaRPr lang="en-US"/>
                </a:p>
              </p:txBody>
            </p:sp>
          </p:grpSp>
        </p:grpSp>
        <p:grpSp>
          <p:nvGrpSpPr>
            <p:cNvPr id="1036" name="Group 19"/>
            <p:cNvGrpSpPr>
              <a:grpSpLocks/>
            </p:cNvGrpSpPr>
            <p:nvPr/>
          </p:nvGrpSpPr>
          <p:grpSpPr bwMode="auto">
            <a:xfrm rot="6248562">
              <a:off x="343" y="3854"/>
              <a:ext cx="392" cy="424"/>
              <a:chOff x="1727" y="866"/>
              <a:chExt cx="129" cy="157"/>
            </a:xfrm>
          </p:grpSpPr>
          <p:sp>
            <p:nvSpPr>
              <p:cNvPr id="1059" name="Freeform 20"/>
              <p:cNvSpPr>
                <a:spLocks/>
              </p:cNvSpPr>
              <p:nvPr userDrawn="1"/>
            </p:nvSpPr>
            <p:spPr bwMode="ltGray">
              <a:xfrm>
                <a:off x="1727" y="867"/>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en-US"/>
              </a:p>
            </p:txBody>
          </p:sp>
          <p:sp>
            <p:nvSpPr>
              <p:cNvPr id="1060" name="Freeform 21"/>
              <p:cNvSpPr>
                <a:spLocks/>
              </p:cNvSpPr>
              <p:nvPr userDrawn="1"/>
            </p:nvSpPr>
            <p:spPr bwMode="ltGray">
              <a:xfrm>
                <a:off x="1786" y="895"/>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en-US"/>
              </a:p>
            </p:txBody>
          </p:sp>
          <p:sp>
            <p:nvSpPr>
              <p:cNvPr id="1061" name="Freeform 22"/>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en-US"/>
              </a:p>
            </p:txBody>
          </p:sp>
        </p:grpSp>
        <p:grpSp>
          <p:nvGrpSpPr>
            <p:cNvPr id="1037" name="Group 23"/>
            <p:cNvGrpSpPr>
              <a:grpSpLocks/>
            </p:cNvGrpSpPr>
            <p:nvPr/>
          </p:nvGrpSpPr>
          <p:grpSpPr bwMode="auto">
            <a:xfrm rot="5003157">
              <a:off x="249" y="1102"/>
              <a:ext cx="412" cy="500"/>
              <a:chOff x="1727" y="866"/>
              <a:chExt cx="129" cy="157"/>
            </a:xfrm>
          </p:grpSpPr>
          <p:sp>
            <p:nvSpPr>
              <p:cNvPr id="1056" name="Freeform 24"/>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en-US"/>
              </a:p>
            </p:txBody>
          </p:sp>
          <p:sp>
            <p:nvSpPr>
              <p:cNvPr id="1057" name="Freeform 25"/>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en-US"/>
              </a:p>
            </p:txBody>
          </p:sp>
          <p:sp>
            <p:nvSpPr>
              <p:cNvPr id="1058" name="Freeform 26"/>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en-US"/>
              </a:p>
            </p:txBody>
          </p:sp>
        </p:grpSp>
        <p:grpSp>
          <p:nvGrpSpPr>
            <p:cNvPr id="1038" name="Group 27"/>
            <p:cNvGrpSpPr>
              <a:grpSpLocks/>
            </p:cNvGrpSpPr>
            <p:nvPr/>
          </p:nvGrpSpPr>
          <p:grpSpPr bwMode="auto">
            <a:xfrm>
              <a:off x="815" y="0"/>
              <a:ext cx="345" cy="367"/>
              <a:chOff x="1727" y="866"/>
              <a:chExt cx="129" cy="157"/>
            </a:xfrm>
          </p:grpSpPr>
          <p:sp>
            <p:nvSpPr>
              <p:cNvPr id="1053" name="Freeform 28"/>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en-US"/>
              </a:p>
            </p:txBody>
          </p:sp>
          <p:sp>
            <p:nvSpPr>
              <p:cNvPr id="1054" name="Freeform 29"/>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en-US"/>
              </a:p>
            </p:txBody>
          </p:sp>
          <p:sp>
            <p:nvSpPr>
              <p:cNvPr id="1055" name="Freeform 30"/>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en-US"/>
              </a:p>
            </p:txBody>
          </p:sp>
        </p:grpSp>
        <p:sp>
          <p:nvSpPr>
            <p:cNvPr id="1039" name="Freeform 31"/>
            <p:cNvSpPr>
              <a:spLocks/>
            </p:cNvSpPr>
            <p:nvPr/>
          </p:nvSpPr>
          <p:spPr bwMode="ltGray">
            <a:xfrm>
              <a:off x="87" y="94"/>
              <a:ext cx="699" cy="756"/>
            </a:xfrm>
            <a:custGeom>
              <a:avLst/>
              <a:gdLst>
                <a:gd name="T0" fmla="*/ 1 w 699"/>
                <a:gd name="T1" fmla="*/ 392 h 756"/>
                <a:gd name="T2" fmla="*/ 3 w 699"/>
                <a:gd name="T3" fmla="*/ 252 h 756"/>
                <a:gd name="T4" fmla="*/ 21 w 699"/>
                <a:gd name="T5" fmla="*/ 210 h 756"/>
                <a:gd name="T6" fmla="*/ 29 w 699"/>
                <a:gd name="T7" fmla="*/ 182 h 756"/>
                <a:gd name="T8" fmla="*/ 39 w 699"/>
                <a:gd name="T9" fmla="*/ 154 h 756"/>
                <a:gd name="T10" fmla="*/ 51 w 699"/>
                <a:gd name="T11" fmla="*/ 138 h 756"/>
                <a:gd name="T12" fmla="*/ 111 w 699"/>
                <a:gd name="T13" fmla="*/ 74 h 756"/>
                <a:gd name="T14" fmla="*/ 169 w 699"/>
                <a:gd name="T15" fmla="*/ 30 h 756"/>
                <a:gd name="T16" fmla="*/ 225 w 699"/>
                <a:gd name="T17" fmla="*/ 10 h 756"/>
                <a:gd name="T18" fmla="*/ 249 w 699"/>
                <a:gd name="T19" fmla="*/ 4 h 756"/>
                <a:gd name="T20" fmla="*/ 265 w 699"/>
                <a:gd name="T21" fmla="*/ 0 h 756"/>
                <a:gd name="T22" fmla="*/ 357 w 699"/>
                <a:gd name="T23" fmla="*/ 2 h 756"/>
                <a:gd name="T24" fmla="*/ 385 w 699"/>
                <a:gd name="T25" fmla="*/ 6 h 756"/>
                <a:gd name="T26" fmla="*/ 489 w 699"/>
                <a:gd name="T27" fmla="*/ 40 h 756"/>
                <a:gd name="T28" fmla="*/ 619 w 699"/>
                <a:gd name="T29" fmla="*/ 128 h 756"/>
                <a:gd name="T30" fmla="*/ 653 w 699"/>
                <a:gd name="T31" fmla="*/ 178 h 756"/>
                <a:gd name="T32" fmla="*/ 693 w 699"/>
                <a:gd name="T33" fmla="*/ 322 h 756"/>
                <a:gd name="T34" fmla="*/ 687 w 699"/>
                <a:gd name="T35" fmla="*/ 434 h 756"/>
                <a:gd name="T36" fmla="*/ 665 w 699"/>
                <a:gd name="T37" fmla="*/ 538 h 756"/>
                <a:gd name="T38" fmla="*/ 639 w 699"/>
                <a:gd name="T39" fmla="*/ 564 h 756"/>
                <a:gd name="T40" fmla="*/ 631 w 699"/>
                <a:gd name="T41" fmla="*/ 580 h 756"/>
                <a:gd name="T42" fmla="*/ 607 w 699"/>
                <a:gd name="T43" fmla="*/ 588 h 756"/>
                <a:gd name="T44" fmla="*/ 473 w 699"/>
                <a:gd name="T45" fmla="*/ 664 h 756"/>
                <a:gd name="T46" fmla="*/ 449 w 699"/>
                <a:gd name="T47" fmla="*/ 678 h 756"/>
                <a:gd name="T48" fmla="*/ 405 w 699"/>
                <a:gd name="T49" fmla="*/ 684 h 756"/>
                <a:gd name="T50" fmla="*/ 375 w 699"/>
                <a:gd name="T51" fmla="*/ 690 h 756"/>
                <a:gd name="T52" fmla="*/ 267 w 699"/>
                <a:gd name="T53" fmla="*/ 684 h 756"/>
                <a:gd name="T54" fmla="*/ 259 w 699"/>
                <a:gd name="T55" fmla="*/ 722 h 756"/>
                <a:gd name="T56" fmla="*/ 241 w 699"/>
                <a:gd name="T57" fmla="*/ 756 h 756"/>
                <a:gd name="T58" fmla="*/ 185 w 699"/>
                <a:gd name="T59" fmla="*/ 728 h 756"/>
                <a:gd name="T60" fmla="*/ 163 w 699"/>
                <a:gd name="T61" fmla="*/ 720 h 756"/>
                <a:gd name="T62" fmla="*/ 151 w 699"/>
                <a:gd name="T63" fmla="*/ 716 h 756"/>
                <a:gd name="T64" fmla="*/ 195 w 699"/>
                <a:gd name="T65" fmla="*/ 674 h 756"/>
                <a:gd name="T66" fmla="*/ 211 w 699"/>
                <a:gd name="T67" fmla="*/ 644 h 756"/>
                <a:gd name="T68" fmla="*/ 209 w 699"/>
                <a:gd name="T69" fmla="*/ 626 h 756"/>
                <a:gd name="T70" fmla="*/ 195 w 699"/>
                <a:gd name="T71" fmla="*/ 620 h 756"/>
                <a:gd name="T72" fmla="*/ 165 w 699"/>
                <a:gd name="T73" fmla="*/ 596 h 756"/>
                <a:gd name="T74" fmla="*/ 99 w 699"/>
                <a:gd name="T75" fmla="*/ 534 h 756"/>
                <a:gd name="T76" fmla="*/ 61 w 699"/>
                <a:gd name="T77" fmla="*/ 506 h 756"/>
                <a:gd name="T78" fmla="*/ 23 w 699"/>
                <a:gd name="T79" fmla="*/ 470 h 756"/>
                <a:gd name="T80" fmla="*/ 7 w 699"/>
                <a:gd name="T81" fmla="*/ 434 h 756"/>
                <a:gd name="T82" fmla="*/ 5 w 699"/>
                <a:gd name="T83" fmla="*/ 396 h 756"/>
                <a:gd name="T84" fmla="*/ 1 w 699"/>
                <a:gd name="T85" fmla="*/ 392 h 75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99" h="756">
                  <a:moveTo>
                    <a:pt x="1" y="392"/>
                  </a:moveTo>
                  <a:cubicBezTo>
                    <a:pt x="2" y="345"/>
                    <a:pt x="2" y="299"/>
                    <a:pt x="3" y="252"/>
                  </a:cubicBezTo>
                  <a:cubicBezTo>
                    <a:pt x="3" y="238"/>
                    <a:pt x="16" y="224"/>
                    <a:pt x="21" y="210"/>
                  </a:cubicBezTo>
                  <a:cubicBezTo>
                    <a:pt x="24" y="202"/>
                    <a:pt x="29" y="182"/>
                    <a:pt x="29" y="182"/>
                  </a:cubicBezTo>
                  <a:cubicBezTo>
                    <a:pt x="32" y="173"/>
                    <a:pt x="34" y="163"/>
                    <a:pt x="39" y="154"/>
                  </a:cubicBezTo>
                  <a:cubicBezTo>
                    <a:pt x="42" y="148"/>
                    <a:pt x="51" y="138"/>
                    <a:pt x="51" y="138"/>
                  </a:cubicBezTo>
                  <a:cubicBezTo>
                    <a:pt x="58" y="116"/>
                    <a:pt x="88" y="82"/>
                    <a:pt x="111" y="74"/>
                  </a:cubicBezTo>
                  <a:cubicBezTo>
                    <a:pt x="128" y="61"/>
                    <a:pt x="149" y="37"/>
                    <a:pt x="169" y="30"/>
                  </a:cubicBezTo>
                  <a:cubicBezTo>
                    <a:pt x="182" y="17"/>
                    <a:pt x="207" y="15"/>
                    <a:pt x="225" y="10"/>
                  </a:cubicBezTo>
                  <a:cubicBezTo>
                    <a:pt x="233" y="8"/>
                    <a:pt x="241" y="6"/>
                    <a:pt x="249" y="4"/>
                  </a:cubicBezTo>
                  <a:cubicBezTo>
                    <a:pt x="254" y="3"/>
                    <a:pt x="265" y="0"/>
                    <a:pt x="265" y="0"/>
                  </a:cubicBezTo>
                  <a:cubicBezTo>
                    <a:pt x="296" y="1"/>
                    <a:pt x="326" y="0"/>
                    <a:pt x="357" y="2"/>
                  </a:cubicBezTo>
                  <a:cubicBezTo>
                    <a:pt x="366" y="2"/>
                    <a:pt x="385" y="6"/>
                    <a:pt x="385" y="6"/>
                  </a:cubicBezTo>
                  <a:cubicBezTo>
                    <a:pt x="417" y="17"/>
                    <a:pt x="463" y="14"/>
                    <a:pt x="489" y="40"/>
                  </a:cubicBezTo>
                  <a:cubicBezTo>
                    <a:pt x="528" y="60"/>
                    <a:pt x="592" y="105"/>
                    <a:pt x="619" y="128"/>
                  </a:cubicBezTo>
                  <a:cubicBezTo>
                    <a:pt x="635" y="134"/>
                    <a:pt x="643" y="164"/>
                    <a:pt x="653" y="178"/>
                  </a:cubicBezTo>
                  <a:cubicBezTo>
                    <a:pt x="667" y="234"/>
                    <a:pt x="687" y="265"/>
                    <a:pt x="693" y="322"/>
                  </a:cubicBezTo>
                  <a:cubicBezTo>
                    <a:pt x="699" y="365"/>
                    <a:pt x="692" y="398"/>
                    <a:pt x="687" y="434"/>
                  </a:cubicBezTo>
                  <a:cubicBezTo>
                    <a:pt x="686" y="469"/>
                    <a:pt x="691" y="510"/>
                    <a:pt x="665" y="538"/>
                  </a:cubicBezTo>
                  <a:cubicBezTo>
                    <a:pt x="657" y="547"/>
                    <a:pt x="644" y="553"/>
                    <a:pt x="639" y="564"/>
                  </a:cubicBezTo>
                  <a:cubicBezTo>
                    <a:pt x="636" y="569"/>
                    <a:pt x="636" y="576"/>
                    <a:pt x="631" y="580"/>
                  </a:cubicBezTo>
                  <a:cubicBezTo>
                    <a:pt x="624" y="585"/>
                    <a:pt x="607" y="588"/>
                    <a:pt x="607" y="588"/>
                  </a:cubicBezTo>
                  <a:cubicBezTo>
                    <a:pt x="581" y="602"/>
                    <a:pt x="499" y="649"/>
                    <a:pt x="473" y="664"/>
                  </a:cubicBezTo>
                  <a:cubicBezTo>
                    <a:pt x="465" y="666"/>
                    <a:pt x="449" y="678"/>
                    <a:pt x="449" y="678"/>
                  </a:cubicBezTo>
                  <a:cubicBezTo>
                    <a:pt x="438" y="685"/>
                    <a:pt x="417" y="679"/>
                    <a:pt x="405" y="684"/>
                  </a:cubicBezTo>
                  <a:cubicBezTo>
                    <a:pt x="396" y="687"/>
                    <a:pt x="385" y="688"/>
                    <a:pt x="375" y="690"/>
                  </a:cubicBezTo>
                  <a:cubicBezTo>
                    <a:pt x="328" y="689"/>
                    <a:pt x="307" y="687"/>
                    <a:pt x="267" y="684"/>
                  </a:cubicBezTo>
                  <a:cubicBezTo>
                    <a:pt x="249" y="690"/>
                    <a:pt x="264" y="683"/>
                    <a:pt x="259" y="722"/>
                  </a:cubicBezTo>
                  <a:cubicBezTo>
                    <a:pt x="258" y="733"/>
                    <a:pt x="250" y="750"/>
                    <a:pt x="241" y="756"/>
                  </a:cubicBezTo>
                  <a:cubicBezTo>
                    <a:pt x="218" y="752"/>
                    <a:pt x="207" y="735"/>
                    <a:pt x="185" y="728"/>
                  </a:cubicBezTo>
                  <a:cubicBezTo>
                    <a:pt x="176" y="725"/>
                    <a:pt x="171" y="724"/>
                    <a:pt x="163" y="720"/>
                  </a:cubicBezTo>
                  <a:cubicBezTo>
                    <a:pt x="159" y="718"/>
                    <a:pt x="151" y="716"/>
                    <a:pt x="151" y="716"/>
                  </a:cubicBezTo>
                  <a:cubicBezTo>
                    <a:pt x="157" y="695"/>
                    <a:pt x="180" y="689"/>
                    <a:pt x="195" y="674"/>
                  </a:cubicBezTo>
                  <a:cubicBezTo>
                    <a:pt x="198" y="665"/>
                    <a:pt x="205" y="652"/>
                    <a:pt x="211" y="644"/>
                  </a:cubicBezTo>
                  <a:cubicBezTo>
                    <a:pt x="210" y="638"/>
                    <a:pt x="212" y="631"/>
                    <a:pt x="209" y="626"/>
                  </a:cubicBezTo>
                  <a:cubicBezTo>
                    <a:pt x="207" y="621"/>
                    <a:pt x="199" y="623"/>
                    <a:pt x="195" y="620"/>
                  </a:cubicBezTo>
                  <a:cubicBezTo>
                    <a:pt x="185" y="612"/>
                    <a:pt x="173" y="606"/>
                    <a:pt x="165" y="596"/>
                  </a:cubicBezTo>
                  <a:cubicBezTo>
                    <a:pt x="146" y="573"/>
                    <a:pt x="123" y="552"/>
                    <a:pt x="99" y="534"/>
                  </a:cubicBezTo>
                  <a:cubicBezTo>
                    <a:pt x="87" y="525"/>
                    <a:pt x="72" y="517"/>
                    <a:pt x="61" y="506"/>
                  </a:cubicBezTo>
                  <a:cubicBezTo>
                    <a:pt x="49" y="494"/>
                    <a:pt x="37" y="480"/>
                    <a:pt x="23" y="470"/>
                  </a:cubicBezTo>
                  <a:cubicBezTo>
                    <a:pt x="13" y="456"/>
                    <a:pt x="10" y="451"/>
                    <a:pt x="7" y="434"/>
                  </a:cubicBezTo>
                  <a:cubicBezTo>
                    <a:pt x="6" y="421"/>
                    <a:pt x="7" y="408"/>
                    <a:pt x="5" y="396"/>
                  </a:cubicBezTo>
                  <a:cubicBezTo>
                    <a:pt x="5" y="394"/>
                    <a:pt x="0" y="391"/>
                    <a:pt x="1" y="392"/>
                  </a:cubicBezTo>
                  <a:close/>
                </a:path>
              </a:pathLst>
            </a:custGeom>
            <a:solidFill>
              <a:schemeClr val="accent1">
                <a:alpha val="50195"/>
              </a:schemeClr>
            </a:solidFill>
            <a:ln w="9525">
              <a:noFill/>
              <a:round/>
              <a:headEnd/>
              <a:tailEnd/>
            </a:ln>
          </p:spPr>
          <p:txBody>
            <a:bodyPr/>
            <a:lstStyle/>
            <a:p>
              <a:endParaRPr lang="en-US"/>
            </a:p>
          </p:txBody>
        </p:sp>
        <p:sp>
          <p:nvSpPr>
            <p:cNvPr id="1040" name="Freeform 32"/>
            <p:cNvSpPr>
              <a:spLocks/>
            </p:cNvSpPr>
            <p:nvPr/>
          </p:nvSpPr>
          <p:spPr bwMode="ltGray">
            <a:xfrm rot="828663">
              <a:off x="242" y="3404"/>
              <a:ext cx="132" cy="167"/>
            </a:xfrm>
            <a:custGeom>
              <a:avLst/>
              <a:gdLst>
                <a:gd name="T0" fmla="*/ 0 w 109"/>
                <a:gd name="T1" fmla="*/ 0 h 156"/>
                <a:gd name="T2" fmla="*/ 5 w 109"/>
                <a:gd name="T3" fmla="*/ 1 h 156"/>
                <a:gd name="T4" fmla="*/ 18 w 109"/>
                <a:gd name="T5" fmla="*/ 5 h 156"/>
                <a:gd name="T6" fmla="*/ 37 w 109"/>
                <a:gd name="T7" fmla="*/ 12 h 156"/>
                <a:gd name="T8" fmla="*/ 58 w 109"/>
                <a:gd name="T9" fmla="*/ 24 h 156"/>
                <a:gd name="T10" fmla="*/ 78 w 109"/>
                <a:gd name="T11" fmla="*/ 44 h 156"/>
                <a:gd name="T12" fmla="*/ 96 w 109"/>
                <a:gd name="T13" fmla="*/ 71 h 156"/>
                <a:gd name="T14" fmla="*/ 107 w 109"/>
                <a:gd name="T15" fmla="*/ 108 h 156"/>
                <a:gd name="T16" fmla="*/ 109 w 109"/>
                <a:gd name="T17" fmla="*/ 156 h 156"/>
                <a:gd name="T18" fmla="*/ 105 w 109"/>
                <a:gd name="T19" fmla="*/ 156 h 156"/>
                <a:gd name="T20" fmla="*/ 99 w 109"/>
                <a:gd name="T21" fmla="*/ 156 h 156"/>
                <a:gd name="T22" fmla="*/ 93 w 109"/>
                <a:gd name="T23" fmla="*/ 156 h 156"/>
                <a:gd name="T24" fmla="*/ 87 w 109"/>
                <a:gd name="T25" fmla="*/ 154 h 156"/>
                <a:gd name="T26" fmla="*/ 81 w 109"/>
                <a:gd name="T27" fmla="*/ 153 h 156"/>
                <a:gd name="T28" fmla="*/ 74 w 109"/>
                <a:gd name="T29" fmla="*/ 150 h 156"/>
                <a:gd name="T30" fmla="*/ 66 w 109"/>
                <a:gd name="T31" fmla="*/ 145 h 156"/>
                <a:gd name="T32" fmla="*/ 58 w 109"/>
                <a:gd name="T33" fmla="*/ 139 h 156"/>
                <a:gd name="T34" fmla="*/ 53 w 109"/>
                <a:gd name="T35" fmla="*/ 126 h 156"/>
                <a:gd name="T36" fmla="*/ 53 w 109"/>
                <a:gd name="T37" fmla="*/ 111 h 156"/>
                <a:gd name="T38" fmla="*/ 56 w 109"/>
                <a:gd name="T39" fmla="*/ 96 h 156"/>
                <a:gd name="T40" fmla="*/ 59 w 109"/>
                <a:gd name="T41" fmla="*/ 80 h 156"/>
                <a:gd name="T42" fmla="*/ 56 w 109"/>
                <a:gd name="T43" fmla="*/ 62 h 156"/>
                <a:gd name="T44" fmla="*/ 48 w 109"/>
                <a:gd name="T45" fmla="*/ 43 h 156"/>
                <a:gd name="T46" fmla="*/ 31 w 109"/>
                <a:gd name="T47" fmla="*/ 23 h 156"/>
                <a:gd name="T48" fmla="*/ 0 w 109"/>
                <a:gd name="T49" fmla="*/ 0 h 15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folHlink"/>
            </a:solidFill>
            <a:ln w="9525">
              <a:noFill/>
              <a:round/>
              <a:headEnd/>
              <a:tailEnd/>
            </a:ln>
          </p:spPr>
          <p:txBody>
            <a:bodyPr/>
            <a:lstStyle/>
            <a:p>
              <a:endParaRPr lang="en-US"/>
            </a:p>
          </p:txBody>
        </p:sp>
        <p:sp>
          <p:nvSpPr>
            <p:cNvPr id="1041" name="Freeform 33"/>
            <p:cNvSpPr>
              <a:spLocks/>
            </p:cNvSpPr>
            <p:nvPr/>
          </p:nvSpPr>
          <p:spPr bwMode="ltGray">
            <a:xfrm rot="828663">
              <a:off x="266" y="3592"/>
              <a:ext cx="66" cy="43"/>
            </a:xfrm>
            <a:custGeom>
              <a:avLst/>
              <a:gdLst>
                <a:gd name="T0" fmla="*/ 0 w 54"/>
                <a:gd name="T1" fmla="*/ 0 h 40"/>
                <a:gd name="T2" fmla="*/ 1 w 54"/>
                <a:gd name="T3" fmla="*/ 1 h 40"/>
                <a:gd name="T4" fmla="*/ 6 w 54"/>
                <a:gd name="T5" fmla="*/ 3 h 40"/>
                <a:gd name="T6" fmla="*/ 13 w 54"/>
                <a:gd name="T7" fmla="*/ 8 h 40"/>
                <a:gd name="T8" fmla="*/ 21 w 54"/>
                <a:gd name="T9" fmla="*/ 12 h 40"/>
                <a:gd name="T10" fmla="*/ 29 w 54"/>
                <a:gd name="T11" fmla="*/ 15 h 40"/>
                <a:gd name="T12" fmla="*/ 38 w 54"/>
                <a:gd name="T13" fmla="*/ 17 h 40"/>
                <a:gd name="T14" fmla="*/ 46 w 54"/>
                <a:gd name="T15" fmla="*/ 18 h 40"/>
                <a:gd name="T16" fmla="*/ 54 w 54"/>
                <a:gd name="T17" fmla="*/ 16 h 40"/>
                <a:gd name="T18" fmla="*/ 53 w 54"/>
                <a:gd name="T19" fmla="*/ 25 h 40"/>
                <a:gd name="T20" fmla="*/ 50 w 54"/>
                <a:gd name="T21" fmla="*/ 33 h 40"/>
                <a:gd name="T22" fmla="*/ 44 w 54"/>
                <a:gd name="T23" fmla="*/ 38 h 40"/>
                <a:gd name="T24" fmla="*/ 37 w 54"/>
                <a:gd name="T25" fmla="*/ 40 h 40"/>
                <a:gd name="T26" fmla="*/ 28 w 54"/>
                <a:gd name="T27" fmla="*/ 39 h 40"/>
                <a:gd name="T28" fmla="*/ 19 w 54"/>
                <a:gd name="T29" fmla="*/ 32 h 40"/>
                <a:gd name="T30" fmla="*/ 10 w 54"/>
                <a:gd name="T31" fmla="*/ 20 h 40"/>
                <a:gd name="T32" fmla="*/ 0 w 54"/>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folHlink"/>
            </a:solidFill>
            <a:ln w="9525">
              <a:noFill/>
              <a:round/>
              <a:headEnd/>
              <a:tailEnd/>
            </a:ln>
          </p:spPr>
          <p:txBody>
            <a:bodyPr/>
            <a:lstStyle/>
            <a:p>
              <a:endParaRPr lang="en-US"/>
            </a:p>
          </p:txBody>
        </p:sp>
        <p:sp>
          <p:nvSpPr>
            <p:cNvPr id="1042" name="Freeform 34"/>
            <p:cNvSpPr>
              <a:spLocks/>
            </p:cNvSpPr>
            <p:nvPr/>
          </p:nvSpPr>
          <p:spPr bwMode="ltGray">
            <a:xfrm>
              <a:off x="11" y="4110"/>
              <a:ext cx="118" cy="209"/>
            </a:xfrm>
            <a:custGeom>
              <a:avLst/>
              <a:gdLst>
                <a:gd name="T0" fmla="*/ 0 w 118"/>
                <a:gd name="T1" fmla="*/ 0 h 209"/>
                <a:gd name="T2" fmla="*/ 6 w 118"/>
                <a:gd name="T3" fmla="*/ 8 h 209"/>
                <a:gd name="T4" fmla="*/ 15 w 118"/>
                <a:gd name="T5" fmla="*/ 19 h 209"/>
                <a:gd name="T6" fmla="*/ 26 w 118"/>
                <a:gd name="T7" fmla="*/ 33 h 209"/>
                <a:gd name="T8" fmla="*/ 38 w 118"/>
                <a:gd name="T9" fmla="*/ 51 h 209"/>
                <a:gd name="T10" fmla="*/ 54 w 118"/>
                <a:gd name="T11" fmla="*/ 72 h 209"/>
                <a:gd name="T12" fmla="*/ 67 w 118"/>
                <a:gd name="T13" fmla="*/ 94 h 209"/>
                <a:gd name="T14" fmla="*/ 79 w 118"/>
                <a:gd name="T15" fmla="*/ 119 h 209"/>
                <a:gd name="T16" fmla="*/ 87 w 118"/>
                <a:gd name="T17" fmla="*/ 146 h 209"/>
                <a:gd name="T18" fmla="*/ 94 w 118"/>
                <a:gd name="T19" fmla="*/ 175 h 209"/>
                <a:gd name="T20" fmla="*/ 91 w 118"/>
                <a:gd name="T21" fmla="*/ 209 h 209"/>
                <a:gd name="T22" fmla="*/ 118 w 118"/>
                <a:gd name="T23" fmla="*/ 209 h 209"/>
                <a:gd name="T24" fmla="*/ 117 w 118"/>
                <a:gd name="T25" fmla="*/ 177 h 209"/>
                <a:gd name="T26" fmla="*/ 104 w 118"/>
                <a:gd name="T27" fmla="*/ 119 h 209"/>
                <a:gd name="T28" fmla="*/ 82 w 118"/>
                <a:gd name="T29" fmla="*/ 69 h 209"/>
                <a:gd name="T30" fmla="*/ 47 w 118"/>
                <a:gd name="T31" fmla="*/ 27 h 209"/>
                <a:gd name="T32" fmla="*/ 0 w 118"/>
                <a:gd name="T33" fmla="*/ 0 h 20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18" h="209">
                  <a:moveTo>
                    <a:pt x="0" y="0"/>
                  </a:moveTo>
                  <a:lnTo>
                    <a:pt x="6" y="8"/>
                  </a:lnTo>
                  <a:lnTo>
                    <a:pt x="15" y="19"/>
                  </a:lnTo>
                  <a:lnTo>
                    <a:pt x="26" y="33"/>
                  </a:lnTo>
                  <a:lnTo>
                    <a:pt x="38" y="51"/>
                  </a:lnTo>
                  <a:lnTo>
                    <a:pt x="54" y="72"/>
                  </a:lnTo>
                  <a:lnTo>
                    <a:pt x="67" y="94"/>
                  </a:lnTo>
                  <a:lnTo>
                    <a:pt x="79" y="119"/>
                  </a:lnTo>
                  <a:lnTo>
                    <a:pt x="87" y="146"/>
                  </a:lnTo>
                  <a:lnTo>
                    <a:pt x="94" y="175"/>
                  </a:lnTo>
                  <a:lnTo>
                    <a:pt x="91" y="209"/>
                  </a:lnTo>
                  <a:lnTo>
                    <a:pt x="118" y="209"/>
                  </a:lnTo>
                  <a:lnTo>
                    <a:pt x="117" y="177"/>
                  </a:lnTo>
                  <a:lnTo>
                    <a:pt x="104" y="119"/>
                  </a:lnTo>
                  <a:lnTo>
                    <a:pt x="82" y="69"/>
                  </a:lnTo>
                  <a:lnTo>
                    <a:pt x="47" y="27"/>
                  </a:lnTo>
                  <a:lnTo>
                    <a:pt x="0" y="0"/>
                  </a:lnTo>
                  <a:close/>
                </a:path>
              </a:pathLst>
            </a:custGeom>
            <a:solidFill>
              <a:schemeClr val="folHlink"/>
            </a:solidFill>
            <a:ln w="9525">
              <a:noFill/>
              <a:round/>
              <a:headEnd/>
              <a:tailEnd/>
            </a:ln>
          </p:spPr>
          <p:txBody>
            <a:bodyPr/>
            <a:lstStyle/>
            <a:p>
              <a:endParaRPr lang="en-US"/>
            </a:p>
          </p:txBody>
        </p:sp>
        <p:sp>
          <p:nvSpPr>
            <p:cNvPr id="1043" name="Freeform 35"/>
            <p:cNvSpPr>
              <a:spLocks/>
            </p:cNvSpPr>
            <p:nvPr/>
          </p:nvSpPr>
          <p:spPr bwMode="ltGray">
            <a:xfrm>
              <a:off x="0" y="3968"/>
              <a:ext cx="130" cy="128"/>
            </a:xfrm>
            <a:custGeom>
              <a:avLst/>
              <a:gdLst>
                <a:gd name="T0" fmla="*/ 103 w 130"/>
                <a:gd name="T1" fmla="*/ 0 h 128"/>
                <a:gd name="T2" fmla="*/ 130 w 130"/>
                <a:gd name="T3" fmla="*/ 128 h 128"/>
                <a:gd name="T4" fmla="*/ 125 w 130"/>
                <a:gd name="T5" fmla="*/ 126 h 128"/>
                <a:gd name="T6" fmla="*/ 111 w 130"/>
                <a:gd name="T7" fmla="*/ 121 h 128"/>
                <a:gd name="T8" fmla="*/ 92 w 130"/>
                <a:gd name="T9" fmla="*/ 111 h 128"/>
                <a:gd name="T10" fmla="*/ 68 w 130"/>
                <a:gd name="T11" fmla="*/ 103 h 128"/>
                <a:gd name="T12" fmla="*/ 41 w 130"/>
                <a:gd name="T13" fmla="*/ 94 h 128"/>
                <a:gd name="T14" fmla="*/ 19 w 130"/>
                <a:gd name="T15" fmla="*/ 90 h 128"/>
                <a:gd name="T16" fmla="*/ 0 w 130"/>
                <a:gd name="T17" fmla="*/ 93 h 128"/>
                <a:gd name="T18" fmla="*/ 0 w 130"/>
                <a:gd name="T19" fmla="*/ 72 h 128"/>
                <a:gd name="T20" fmla="*/ 12 w 130"/>
                <a:gd name="T21" fmla="*/ 70 h 128"/>
                <a:gd name="T22" fmla="*/ 24 w 130"/>
                <a:gd name="T23" fmla="*/ 66 h 128"/>
                <a:gd name="T24" fmla="*/ 38 w 130"/>
                <a:gd name="T25" fmla="*/ 66 h 128"/>
                <a:gd name="T26" fmla="*/ 51 w 130"/>
                <a:gd name="T27" fmla="*/ 67 h 128"/>
                <a:gd name="T28" fmla="*/ 65 w 130"/>
                <a:gd name="T29" fmla="*/ 70 h 128"/>
                <a:gd name="T30" fmla="*/ 78 w 130"/>
                <a:gd name="T31" fmla="*/ 78 h 128"/>
                <a:gd name="T32" fmla="*/ 81 w 130"/>
                <a:gd name="T33" fmla="*/ 74 h 128"/>
                <a:gd name="T34" fmla="*/ 81 w 130"/>
                <a:gd name="T35" fmla="*/ 58 h 128"/>
                <a:gd name="T36" fmla="*/ 82 w 130"/>
                <a:gd name="T37" fmla="*/ 37 h 128"/>
                <a:gd name="T38" fmla="*/ 82 w 130"/>
                <a:gd name="T39" fmla="*/ 29 h 128"/>
                <a:gd name="T40" fmla="*/ 80 w 130"/>
                <a:gd name="T41" fmla="*/ 29 h 128"/>
                <a:gd name="T42" fmla="*/ 77 w 130"/>
                <a:gd name="T43" fmla="*/ 27 h 128"/>
                <a:gd name="T44" fmla="*/ 76 w 130"/>
                <a:gd name="T45" fmla="*/ 22 h 128"/>
                <a:gd name="T46" fmla="*/ 75 w 130"/>
                <a:gd name="T47" fmla="*/ 19 h 128"/>
                <a:gd name="T48" fmla="*/ 76 w 130"/>
                <a:gd name="T49" fmla="*/ 15 h 128"/>
                <a:gd name="T50" fmla="*/ 79 w 130"/>
                <a:gd name="T51" fmla="*/ 10 h 128"/>
                <a:gd name="T52" fmla="*/ 89 w 130"/>
                <a:gd name="T53" fmla="*/ 6 h 128"/>
                <a:gd name="T54" fmla="*/ 103 w 130"/>
                <a:gd name="T55" fmla="*/ 0 h 12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30" h="128">
                  <a:moveTo>
                    <a:pt x="103" y="0"/>
                  </a:moveTo>
                  <a:lnTo>
                    <a:pt x="130" y="128"/>
                  </a:lnTo>
                  <a:lnTo>
                    <a:pt x="125" y="126"/>
                  </a:lnTo>
                  <a:lnTo>
                    <a:pt x="111" y="121"/>
                  </a:lnTo>
                  <a:lnTo>
                    <a:pt x="92" y="111"/>
                  </a:lnTo>
                  <a:lnTo>
                    <a:pt x="68" y="103"/>
                  </a:lnTo>
                  <a:lnTo>
                    <a:pt x="41" y="94"/>
                  </a:lnTo>
                  <a:lnTo>
                    <a:pt x="19" y="90"/>
                  </a:lnTo>
                  <a:lnTo>
                    <a:pt x="0" y="93"/>
                  </a:lnTo>
                  <a:lnTo>
                    <a:pt x="0" y="72"/>
                  </a:lnTo>
                  <a:lnTo>
                    <a:pt x="12" y="70"/>
                  </a:lnTo>
                  <a:lnTo>
                    <a:pt x="24" y="66"/>
                  </a:lnTo>
                  <a:lnTo>
                    <a:pt x="38" y="66"/>
                  </a:lnTo>
                  <a:lnTo>
                    <a:pt x="51" y="67"/>
                  </a:lnTo>
                  <a:lnTo>
                    <a:pt x="65" y="70"/>
                  </a:lnTo>
                  <a:lnTo>
                    <a:pt x="78" y="78"/>
                  </a:lnTo>
                  <a:lnTo>
                    <a:pt x="81" y="74"/>
                  </a:lnTo>
                  <a:lnTo>
                    <a:pt x="81" y="58"/>
                  </a:lnTo>
                  <a:lnTo>
                    <a:pt x="82" y="37"/>
                  </a:lnTo>
                  <a:lnTo>
                    <a:pt x="82" y="29"/>
                  </a:lnTo>
                  <a:lnTo>
                    <a:pt x="80" y="29"/>
                  </a:lnTo>
                  <a:lnTo>
                    <a:pt x="77" y="27"/>
                  </a:lnTo>
                  <a:lnTo>
                    <a:pt x="76" y="22"/>
                  </a:lnTo>
                  <a:lnTo>
                    <a:pt x="75" y="19"/>
                  </a:lnTo>
                  <a:lnTo>
                    <a:pt x="76" y="15"/>
                  </a:lnTo>
                  <a:lnTo>
                    <a:pt x="79" y="10"/>
                  </a:lnTo>
                  <a:lnTo>
                    <a:pt x="89" y="6"/>
                  </a:lnTo>
                  <a:lnTo>
                    <a:pt x="103" y="0"/>
                  </a:lnTo>
                  <a:close/>
                </a:path>
              </a:pathLst>
            </a:custGeom>
            <a:solidFill>
              <a:schemeClr val="folHlink"/>
            </a:solidFill>
            <a:ln w="9525">
              <a:noFill/>
              <a:round/>
              <a:headEnd/>
              <a:tailEnd/>
            </a:ln>
          </p:spPr>
          <p:txBody>
            <a:bodyPr/>
            <a:lstStyle/>
            <a:p>
              <a:endParaRPr lang="en-US"/>
            </a:p>
          </p:txBody>
        </p:sp>
        <p:sp>
          <p:nvSpPr>
            <p:cNvPr id="1044" name="Freeform 36"/>
            <p:cNvSpPr>
              <a:spLocks/>
            </p:cNvSpPr>
            <p:nvPr/>
          </p:nvSpPr>
          <p:spPr bwMode="ltGray">
            <a:xfrm>
              <a:off x="0" y="3949"/>
              <a:ext cx="47" cy="86"/>
            </a:xfrm>
            <a:custGeom>
              <a:avLst/>
              <a:gdLst>
                <a:gd name="T0" fmla="*/ 37 w 47"/>
                <a:gd name="T1" fmla="*/ 0 h 86"/>
                <a:gd name="T2" fmla="*/ 15 w 47"/>
                <a:gd name="T3" fmla="*/ 37 h 86"/>
                <a:gd name="T4" fmla="*/ 0 w 47"/>
                <a:gd name="T5" fmla="*/ 59 h 86"/>
                <a:gd name="T6" fmla="*/ 0 w 47"/>
                <a:gd name="T7" fmla="*/ 86 h 86"/>
                <a:gd name="T8" fmla="*/ 8 w 47"/>
                <a:gd name="T9" fmla="*/ 82 h 86"/>
                <a:gd name="T10" fmla="*/ 20 w 47"/>
                <a:gd name="T11" fmla="*/ 73 h 86"/>
                <a:gd name="T12" fmla="*/ 33 w 47"/>
                <a:gd name="T13" fmla="*/ 63 h 86"/>
                <a:gd name="T14" fmla="*/ 42 w 47"/>
                <a:gd name="T15" fmla="*/ 51 h 86"/>
                <a:gd name="T16" fmla="*/ 47 w 47"/>
                <a:gd name="T17" fmla="*/ 36 h 86"/>
                <a:gd name="T18" fmla="*/ 46 w 47"/>
                <a:gd name="T19" fmla="*/ 19 h 86"/>
                <a:gd name="T20" fmla="*/ 37 w 47"/>
                <a:gd name="T21" fmla="*/ 0 h 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7" h="86">
                  <a:moveTo>
                    <a:pt x="37" y="0"/>
                  </a:moveTo>
                  <a:lnTo>
                    <a:pt x="15" y="37"/>
                  </a:lnTo>
                  <a:lnTo>
                    <a:pt x="0" y="59"/>
                  </a:lnTo>
                  <a:lnTo>
                    <a:pt x="0" y="86"/>
                  </a:lnTo>
                  <a:lnTo>
                    <a:pt x="8" y="82"/>
                  </a:lnTo>
                  <a:lnTo>
                    <a:pt x="20" y="73"/>
                  </a:lnTo>
                  <a:lnTo>
                    <a:pt x="33" y="63"/>
                  </a:lnTo>
                  <a:lnTo>
                    <a:pt x="42" y="51"/>
                  </a:lnTo>
                  <a:lnTo>
                    <a:pt x="47" y="36"/>
                  </a:lnTo>
                  <a:lnTo>
                    <a:pt x="46" y="19"/>
                  </a:lnTo>
                  <a:lnTo>
                    <a:pt x="37" y="0"/>
                  </a:lnTo>
                  <a:close/>
                </a:path>
              </a:pathLst>
            </a:custGeom>
            <a:solidFill>
              <a:schemeClr val="folHlink"/>
            </a:solidFill>
            <a:ln w="9525">
              <a:noFill/>
              <a:round/>
              <a:headEnd/>
              <a:tailEnd/>
            </a:ln>
          </p:spPr>
          <p:txBody>
            <a:bodyPr/>
            <a:lstStyle/>
            <a:p>
              <a:endParaRPr lang="en-US"/>
            </a:p>
          </p:txBody>
        </p:sp>
        <p:sp>
          <p:nvSpPr>
            <p:cNvPr id="1045" name="Freeform 37"/>
            <p:cNvSpPr>
              <a:spLocks/>
            </p:cNvSpPr>
            <p:nvPr/>
          </p:nvSpPr>
          <p:spPr bwMode="ltGray">
            <a:xfrm>
              <a:off x="0" y="3239"/>
              <a:ext cx="497" cy="740"/>
            </a:xfrm>
            <a:custGeom>
              <a:avLst/>
              <a:gdLst>
                <a:gd name="T0" fmla="*/ 0 w 497"/>
                <a:gd name="T1" fmla="*/ 13 h 740"/>
                <a:gd name="T2" fmla="*/ 41 w 497"/>
                <a:gd name="T3" fmla="*/ 4 h 740"/>
                <a:gd name="T4" fmla="*/ 101 w 497"/>
                <a:gd name="T5" fmla="*/ 0 h 740"/>
                <a:gd name="T6" fmla="*/ 170 w 497"/>
                <a:gd name="T7" fmla="*/ 4 h 740"/>
                <a:gd name="T8" fmla="*/ 248 w 497"/>
                <a:gd name="T9" fmla="*/ 21 h 740"/>
                <a:gd name="T10" fmla="*/ 323 w 497"/>
                <a:gd name="T11" fmla="*/ 50 h 740"/>
                <a:gd name="T12" fmla="*/ 382 w 497"/>
                <a:gd name="T13" fmla="*/ 90 h 740"/>
                <a:gd name="T14" fmla="*/ 428 w 497"/>
                <a:gd name="T15" fmla="*/ 141 h 740"/>
                <a:gd name="T16" fmla="*/ 463 w 497"/>
                <a:gd name="T17" fmla="*/ 199 h 740"/>
                <a:gd name="T18" fmla="*/ 485 w 497"/>
                <a:gd name="T19" fmla="*/ 262 h 740"/>
                <a:gd name="T20" fmla="*/ 496 w 497"/>
                <a:gd name="T21" fmla="*/ 327 h 740"/>
                <a:gd name="T22" fmla="*/ 497 w 497"/>
                <a:gd name="T23" fmla="*/ 396 h 740"/>
                <a:gd name="T24" fmla="*/ 487 w 497"/>
                <a:gd name="T25" fmla="*/ 462 h 740"/>
                <a:gd name="T26" fmla="*/ 470 w 497"/>
                <a:gd name="T27" fmla="*/ 527 h 740"/>
                <a:gd name="T28" fmla="*/ 443 w 497"/>
                <a:gd name="T29" fmla="*/ 586 h 740"/>
                <a:gd name="T30" fmla="*/ 406 w 497"/>
                <a:gd name="T31" fmla="*/ 639 h 740"/>
                <a:gd name="T32" fmla="*/ 364 w 497"/>
                <a:gd name="T33" fmla="*/ 683 h 740"/>
                <a:gd name="T34" fmla="*/ 315 w 497"/>
                <a:gd name="T35" fmla="*/ 715 h 740"/>
                <a:gd name="T36" fmla="*/ 259 w 497"/>
                <a:gd name="T37" fmla="*/ 736 h 740"/>
                <a:gd name="T38" fmla="*/ 198 w 497"/>
                <a:gd name="T39" fmla="*/ 740 h 740"/>
                <a:gd name="T40" fmla="*/ 131 w 497"/>
                <a:gd name="T41" fmla="*/ 727 h 740"/>
                <a:gd name="T42" fmla="*/ 167 w 497"/>
                <a:gd name="T43" fmla="*/ 728 h 740"/>
                <a:gd name="T44" fmla="*/ 204 w 497"/>
                <a:gd name="T45" fmla="*/ 718 h 740"/>
                <a:gd name="T46" fmla="*/ 238 w 497"/>
                <a:gd name="T47" fmla="*/ 700 h 740"/>
                <a:gd name="T48" fmla="*/ 272 w 497"/>
                <a:gd name="T49" fmla="*/ 670 h 740"/>
                <a:gd name="T50" fmla="*/ 304 w 497"/>
                <a:gd name="T51" fmla="*/ 635 h 740"/>
                <a:gd name="T52" fmla="*/ 333 w 497"/>
                <a:gd name="T53" fmla="*/ 594 h 740"/>
                <a:gd name="T54" fmla="*/ 358 w 497"/>
                <a:gd name="T55" fmla="*/ 549 h 740"/>
                <a:gd name="T56" fmla="*/ 381 w 497"/>
                <a:gd name="T57" fmla="*/ 500 h 740"/>
                <a:gd name="T58" fmla="*/ 396 w 497"/>
                <a:gd name="T59" fmla="*/ 449 h 740"/>
                <a:gd name="T60" fmla="*/ 408 w 497"/>
                <a:gd name="T61" fmla="*/ 397 h 740"/>
                <a:gd name="T62" fmla="*/ 414 w 497"/>
                <a:gd name="T63" fmla="*/ 346 h 740"/>
                <a:gd name="T64" fmla="*/ 412 w 497"/>
                <a:gd name="T65" fmla="*/ 296 h 740"/>
                <a:gd name="T66" fmla="*/ 402 w 497"/>
                <a:gd name="T67" fmla="*/ 251 h 740"/>
                <a:gd name="T68" fmla="*/ 384 w 497"/>
                <a:gd name="T69" fmla="*/ 208 h 740"/>
                <a:gd name="T70" fmla="*/ 357 w 497"/>
                <a:gd name="T71" fmla="*/ 172 h 740"/>
                <a:gd name="T72" fmla="*/ 320 w 497"/>
                <a:gd name="T73" fmla="*/ 142 h 740"/>
                <a:gd name="T74" fmla="*/ 260 w 497"/>
                <a:gd name="T75" fmla="*/ 107 h 740"/>
                <a:gd name="T76" fmla="*/ 203 w 497"/>
                <a:gd name="T77" fmla="*/ 82 h 740"/>
                <a:gd name="T78" fmla="*/ 154 w 497"/>
                <a:gd name="T79" fmla="*/ 65 h 740"/>
                <a:gd name="T80" fmla="*/ 108 w 497"/>
                <a:gd name="T81" fmla="*/ 56 h 740"/>
                <a:gd name="T82" fmla="*/ 68 w 497"/>
                <a:gd name="T83" fmla="*/ 55 h 740"/>
                <a:gd name="T84" fmla="*/ 32 w 497"/>
                <a:gd name="T85" fmla="*/ 61 h 740"/>
                <a:gd name="T86" fmla="*/ 0 w 497"/>
                <a:gd name="T87" fmla="*/ 70 h 740"/>
                <a:gd name="T88" fmla="*/ 0 w 497"/>
                <a:gd name="T89" fmla="*/ 13 h 74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97" h="740">
                  <a:moveTo>
                    <a:pt x="0" y="13"/>
                  </a:moveTo>
                  <a:lnTo>
                    <a:pt x="41" y="4"/>
                  </a:lnTo>
                  <a:lnTo>
                    <a:pt x="101" y="0"/>
                  </a:lnTo>
                  <a:lnTo>
                    <a:pt x="170" y="4"/>
                  </a:lnTo>
                  <a:lnTo>
                    <a:pt x="248" y="21"/>
                  </a:lnTo>
                  <a:lnTo>
                    <a:pt x="323" y="50"/>
                  </a:lnTo>
                  <a:lnTo>
                    <a:pt x="382" y="90"/>
                  </a:lnTo>
                  <a:lnTo>
                    <a:pt x="428" y="141"/>
                  </a:lnTo>
                  <a:lnTo>
                    <a:pt x="463" y="199"/>
                  </a:lnTo>
                  <a:lnTo>
                    <a:pt x="485" y="262"/>
                  </a:lnTo>
                  <a:lnTo>
                    <a:pt x="496" y="327"/>
                  </a:lnTo>
                  <a:lnTo>
                    <a:pt x="497" y="396"/>
                  </a:lnTo>
                  <a:lnTo>
                    <a:pt x="487" y="462"/>
                  </a:lnTo>
                  <a:lnTo>
                    <a:pt x="470" y="527"/>
                  </a:lnTo>
                  <a:lnTo>
                    <a:pt x="443" y="586"/>
                  </a:lnTo>
                  <a:lnTo>
                    <a:pt x="406" y="639"/>
                  </a:lnTo>
                  <a:lnTo>
                    <a:pt x="364" y="683"/>
                  </a:lnTo>
                  <a:lnTo>
                    <a:pt x="315" y="715"/>
                  </a:lnTo>
                  <a:lnTo>
                    <a:pt x="259" y="736"/>
                  </a:lnTo>
                  <a:lnTo>
                    <a:pt x="198" y="740"/>
                  </a:lnTo>
                  <a:lnTo>
                    <a:pt x="131" y="727"/>
                  </a:lnTo>
                  <a:lnTo>
                    <a:pt x="167" y="728"/>
                  </a:lnTo>
                  <a:lnTo>
                    <a:pt x="204" y="718"/>
                  </a:lnTo>
                  <a:lnTo>
                    <a:pt x="238" y="700"/>
                  </a:lnTo>
                  <a:lnTo>
                    <a:pt x="272" y="670"/>
                  </a:lnTo>
                  <a:lnTo>
                    <a:pt x="304" y="635"/>
                  </a:lnTo>
                  <a:lnTo>
                    <a:pt x="333" y="594"/>
                  </a:lnTo>
                  <a:lnTo>
                    <a:pt x="358" y="549"/>
                  </a:lnTo>
                  <a:lnTo>
                    <a:pt x="381" y="500"/>
                  </a:lnTo>
                  <a:lnTo>
                    <a:pt x="396" y="449"/>
                  </a:lnTo>
                  <a:lnTo>
                    <a:pt x="408" y="397"/>
                  </a:lnTo>
                  <a:lnTo>
                    <a:pt x="414" y="346"/>
                  </a:lnTo>
                  <a:lnTo>
                    <a:pt x="412" y="296"/>
                  </a:lnTo>
                  <a:lnTo>
                    <a:pt x="402" y="251"/>
                  </a:lnTo>
                  <a:lnTo>
                    <a:pt x="384" y="208"/>
                  </a:lnTo>
                  <a:lnTo>
                    <a:pt x="357" y="172"/>
                  </a:lnTo>
                  <a:lnTo>
                    <a:pt x="320" y="142"/>
                  </a:lnTo>
                  <a:lnTo>
                    <a:pt x="260" y="107"/>
                  </a:lnTo>
                  <a:lnTo>
                    <a:pt x="203" y="82"/>
                  </a:lnTo>
                  <a:lnTo>
                    <a:pt x="154" y="65"/>
                  </a:lnTo>
                  <a:lnTo>
                    <a:pt x="108" y="56"/>
                  </a:lnTo>
                  <a:lnTo>
                    <a:pt x="68" y="55"/>
                  </a:lnTo>
                  <a:lnTo>
                    <a:pt x="32" y="61"/>
                  </a:lnTo>
                  <a:lnTo>
                    <a:pt x="0" y="70"/>
                  </a:lnTo>
                  <a:lnTo>
                    <a:pt x="0" y="13"/>
                  </a:lnTo>
                  <a:close/>
                </a:path>
              </a:pathLst>
            </a:custGeom>
            <a:solidFill>
              <a:schemeClr val="folHlink"/>
            </a:solidFill>
            <a:ln w="9525">
              <a:noFill/>
              <a:round/>
              <a:headEnd/>
              <a:tailEnd/>
            </a:ln>
          </p:spPr>
          <p:txBody>
            <a:bodyPr/>
            <a:lstStyle/>
            <a:p>
              <a:endParaRPr lang="en-US"/>
            </a:p>
          </p:txBody>
        </p:sp>
        <p:sp>
          <p:nvSpPr>
            <p:cNvPr id="1046" name="Freeform 38"/>
            <p:cNvSpPr>
              <a:spLocks/>
            </p:cNvSpPr>
            <p:nvPr/>
          </p:nvSpPr>
          <p:spPr bwMode="ltGray">
            <a:xfrm rot="1584153">
              <a:off x="20" y="410"/>
              <a:ext cx="344" cy="245"/>
            </a:xfrm>
            <a:custGeom>
              <a:avLst/>
              <a:gdLst>
                <a:gd name="T0" fmla="*/ 0 w 257"/>
                <a:gd name="T1" fmla="*/ 0 h 237"/>
                <a:gd name="T2" fmla="*/ 0 w 257"/>
                <a:gd name="T3" fmla="*/ 25 h 237"/>
                <a:gd name="T4" fmla="*/ 3 w 257"/>
                <a:gd name="T5" fmla="*/ 50 h 237"/>
                <a:gd name="T6" fmla="*/ 6 w 257"/>
                <a:gd name="T7" fmla="*/ 75 h 237"/>
                <a:gd name="T8" fmla="*/ 11 w 257"/>
                <a:gd name="T9" fmla="*/ 98 h 237"/>
                <a:gd name="T10" fmla="*/ 18 w 257"/>
                <a:gd name="T11" fmla="*/ 119 h 237"/>
                <a:gd name="T12" fmla="*/ 27 w 257"/>
                <a:gd name="T13" fmla="*/ 141 h 237"/>
                <a:gd name="T14" fmla="*/ 38 w 257"/>
                <a:gd name="T15" fmla="*/ 161 h 237"/>
                <a:gd name="T16" fmla="*/ 51 w 257"/>
                <a:gd name="T17" fmla="*/ 178 h 237"/>
                <a:gd name="T18" fmla="*/ 67 w 257"/>
                <a:gd name="T19" fmla="*/ 194 h 237"/>
                <a:gd name="T20" fmla="*/ 86 w 257"/>
                <a:gd name="T21" fmla="*/ 208 h 237"/>
                <a:gd name="T22" fmla="*/ 106 w 257"/>
                <a:gd name="T23" fmla="*/ 219 h 237"/>
                <a:gd name="T24" fmla="*/ 131 w 257"/>
                <a:gd name="T25" fmla="*/ 228 h 237"/>
                <a:gd name="T26" fmla="*/ 158 w 257"/>
                <a:gd name="T27" fmla="*/ 234 h 237"/>
                <a:gd name="T28" fmla="*/ 188 w 257"/>
                <a:gd name="T29" fmla="*/ 237 h 237"/>
                <a:gd name="T30" fmla="*/ 220 w 257"/>
                <a:gd name="T31" fmla="*/ 236 h 237"/>
                <a:gd name="T32" fmla="*/ 257 w 257"/>
                <a:gd name="T33" fmla="*/ 232 h 237"/>
                <a:gd name="T34" fmla="*/ 224 w 257"/>
                <a:gd name="T35" fmla="*/ 227 h 237"/>
                <a:gd name="T36" fmla="*/ 195 w 257"/>
                <a:gd name="T37" fmla="*/ 220 h 237"/>
                <a:gd name="T38" fmla="*/ 170 w 257"/>
                <a:gd name="T39" fmla="*/ 212 h 237"/>
                <a:gd name="T40" fmla="*/ 148 w 257"/>
                <a:gd name="T41" fmla="*/ 204 h 237"/>
                <a:gd name="T42" fmla="*/ 128 w 257"/>
                <a:gd name="T43" fmla="*/ 193 h 237"/>
                <a:gd name="T44" fmla="*/ 112 w 257"/>
                <a:gd name="T45" fmla="*/ 182 h 237"/>
                <a:gd name="T46" fmla="*/ 97 w 257"/>
                <a:gd name="T47" fmla="*/ 169 h 237"/>
                <a:gd name="T48" fmla="*/ 84 w 257"/>
                <a:gd name="T49" fmla="*/ 155 h 237"/>
                <a:gd name="T50" fmla="*/ 72 w 257"/>
                <a:gd name="T51" fmla="*/ 141 h 237"/>
                <a:gd name="T52" fmla="*/ 61 w 257"/>
                <a:gd name="T53" fmla="*/ 125 h 237"/>
                <a:gd name="T54" fmla="*/ 52 w 257"/>
                <a:gd name="T55" fmla="*/ 107 h 237"/>
                <a:gd name="T56" fmla="*/ 43 w 257"/>
                <a:gd name="T57" fmla="*/ 88 h 237"/>
                <a:gd name="T58" fmla="*/ 33 w 257"/>
                <a:gd name="T59" fmla="*/ 69 h 237"/>
                <a:gd name="T60" fmla="*/ 23 w 257"/>
                <a:gd name="T61" fmla="*/ 47 h 237"/>
                <a:gd name="T62" fmla="*/ 12 w 257"/>
                <a:gd name="T63" fmla="*/ 24 h 237"/>
                <a:gd name="T64" fmla="*/ 0 w 257"/>
                <a:gd name="T65" fmla="*/ 0 h 2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headEnd/>
              <a:tailEnd/>
            </a:ln>
          </p:spPr>
          <p:txBody>
            <a:bodyPr/>
            <a:lstStyle/>
            <a:p>
              <a:endParaRPr lang="en-US"/>
            </a:p>
          </p:txBody>
        </p:sp>
        <p:sp>
          <p:nvSpPr>
            <p:cNvPr id="1047" name="Freeform 39"/>
            <p:cNvSpPr>
              <a:spLocks/>
            </p:cNvSpPr>
            <p:nvPr/>
          </p:nvSpPr>
          <p:spPr bwMode="ltGray">
            <a:xfrm rot="1584153">
              <a:off x="242" y="756"/>
              <a:ext cx="167" cy="115"/>
            </a:xfrm>
            <a:custGeom>
              <a:avLst/>
              <a:gdLst>
                <a:gd name="T0" fmla="*/ 77 w 124"/>
                <a:gd name="T1" fmla="*/ 0 h 110"/>
                <a:gd name="T2" fmla="*/ 124 w 124"/>
                <a:gd name="T3" fmla="*/ 108 h 110"/>
                <a:gd name="T4" fmla="*/ 120 w 124"/>
                <a:gd name="T5" fmla="*/ 107 h 110"/>
                <a:gd name="T6" fmla="*/ 107 w 124"/>
                <a:gd name="T7" fmla="*/ 105 h 110"/>
                <a:gd name="T8" fmla="*/ 89 w 124"/>
                <a:gd name="T9" fmla="*/ 101 h 110"/>
                <a:gd name="T10" fmla="*/ 68 w 124"/>
                <a:gd name="T11" fmla="*/ 99 h 110"/>
                <a:gd name="T12" fmla="*/ 45 w 124"/>
                <a:gd name="T13" fmla="*/ 97 h 110"/>
                <a:gd name="T14" fmla="*/ 25 w 124"/>
                <a:gd name="T15" fmla="*/ 98 h 110"/>
                <a:gd name="T16" fmla="*/ 9 w 124"/>
                <a:gd name="T17" fmla="*/ 102 h 110"/>
                <a:gd name="T18" fmla="*/ 0 w 124"/>
                <a:gd name="T19" fmla="*/ 110 h 110"/>
                <a:gd name="T20" fmla="*/ 4 w 124"/>
                <a:gd name="T21" fmla="*/ 98 h 110"/>
                <a:gd name="T22" fmla="*/ 8 w 124"/>
                <a:gd name="T23" fmla="*/ 89 h 110"/>
                <a:gd name="T24" fmla="*/ 16 w 124"/>
                <a:gd name="T25" fmla="*/ 82 h 110"/>
                <a:gd name="T26" fmla="*/ 25 w 124"/>
                <a:gd name="T27" fmla="*/ 76 h 110"/>
                <a:gd name="T28" fmla="*/ 36 w 124"/>
                <a:gd name="T29" fmla="*/ 72 h 110"/>
                <a:gd name="T30" fmla="*/ 47 w 124"/>
                <a:gd name="T31" fmla="*/ 71 h 110"/>
                <a:gd name="T32" fmla="*/ 59 w 124"/>
                <a:gd name="T33" fmla="*/ 71 h 110"/>
                <a:gd name="T34" fmla="*/ 72 w 124"/>
                <a:gd name="T35" fmla="*/ 74 h 110"/>
                <a:gd name="T36" fmla="*/ 73 w 124"/>
                <a:gd name="T37" fmla="*/ 71 h 110"/>
                <a:gd name="T38" fmla="*/ 70 w 124"/>
                <a:gd name="T39" fmla="*/ 56 h 110"/>
                <a:gd name="T40" fmla="*/ 67 w 124"/>
                <a:gd name="T41" fmla="*/ 38 h 110"/>
                <a:gd name="T42" fmla="*/ 65 w 124"/>
                <a:gd name="T43" fmla="*/ 30 h 110"/>
                <a:gd name="T44" fmla="*/ 63 w 124"/>
                <a:gd name="T45" fmla="*/ 30 h 110"/>
                <a:gd name="T46" fmla="*/ 61 w 124"/>
                <a:gd name="T47" fmla="*/ 29 h 110"/>
                <a:gd name="T48" fmla="*/ 59 w 124"/>
                <a:gd name="T49" fmla="*/ 26 h 110"/>
                <a:gd name="T50" fmla="*/ 57 w 124"/>
                <a:gd name="T51" fmla="*/ 23 h 110"/>
                <a:gd name="T52" fmla="*/ 57 w 124"/>
                <a:gd name="T53" fmla="*/ 19 h 110"/>
                <a:gd name="T54" fmla="*/ 59 w 124"/>
                <a:gd name="T55" fmla="*/ 14 h 110"/>
                <a:gd name="T56" fmla="*/ 66 w 124"/>
                <a:gd name="T57" fmla="*/ 8 h 110"/>
                <a:gd name="T58" fmla="*/ 77 w 124"/>
                <a:gd name="T59" fmla="*/ 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headEnd/>
              <a:tailEnd/>
            </a:ln>
          </p:spPr>
          <p:txBody>
            <a:bodyPr/>
            <a:lstStyle/>
            <a:p>
              <a:endParaRPr lang="en-US"/>
            </a:p>
          </p:txBody>
        </p:sp>
        <p:sp>
          <p:nvSpPr>
            <p:cNvPr id="1048" name="Freeform 40"/>
            <p:cNvSpPr>
              <a:spLocks/>
            </p:cNvSpPr>
            <p:nvPr/>
          </p:nvSpPr>
          <p:spPr bwMode="ltGray">
            <a:xfrm rot="1584153">
              <a:off x="574" y="286"/>
              <a:ext cx="147" cy="160"/>
            </a:xfrm>
            <a:custGeom>
              <a:avLst/>
              <a:gdLst>
                <a:gd name="T0" fmla="*/ 0 w 109"/>
                <a:gd name="T1" fmla="*/ 0 h 156"/>
                <a:gd name="T2" fmla="*/ 5 w 109"/>
                <a:gd name="T3" fmla="*/ 1 h 156"/>
                <a:gd name="T4" fmla="*/ 18 w 109"/>
                <a:gd name="T5" fmla="*/ 5 h 156"/>
                <a:gd name="T6" fmla="*/ 37 w 109"/>
                <a:gd name="T7" fmla="*/ 12 h 156"/>
                <a:gd name="T8" fmla="*/ 58 w 109"/>
                <a:gd name="T9" fmla="*/ 24 h 156"/>
                <a:gd name="T10" fmla="*/ 78 w 109"/>
                <a:gd name="T11" fmla="*/ 44 h 156"/>
                <a:gd name="T12" fmla="*/ 96 w 109"/>
                <a:gd name="T13" fmla="*/ 71 h 156"/>
                <a:gd name="T14" fmla="*/ 107 w 109"/>
                <a:gd name="T15" fmla="*/ 108 h 156"/>
                <a:gd name="T16" fmla="*/ 109 w 109"/>
                <a:gd name="T17" fmla="*/ 156 h 156"/>
                <a:gd name="T18" fmla="*/ 105 w 109"/>
                <a:gd name="T19" fmla="*/ 156 h 156"/>
                <a:gd name="T20" fmla="*/ 99 w 109"/>
                <a:gd name="T21" fmla="*/ 156 h 156"/>
                <a:gd name="T22" fmla="*/ 93 w 109"/>
                <a:gd name="T23" fmla="*/ 156 h 156"/>
                <a:gd name="T24" fmla="*/ 87 w 109"/>
                <a:gd name="T25" fmla="*/ 154 h 156"/>
                <a:gd name="T26" fmla="*/ 81 w 109"/>
                <a:gd name="T27" fmla="*/ 153 h 156"/>
                <a:gd name="T28" fmla="*/ 74 w 109"/>
                <a:gd name="T29" fmla="*/ 150 h 156"/>
                <a:gd name="T30" fmla="*/ 66 w 109"/>
                <a:gd name="T31" fmla="*/ 145 h 156"/>
                <a:gd name="T32" fmla="*/ 58 w 109"/>
                <a:gd name="T33" fmla="*/ 139 h 156"/>
                <a:gd name="T34" fmla="*/ 53 w 109"/>
                <a:gd name="T35" fmla="*/ 126 h 156"/>
                <a:gd name="T36" fmla="*/ 53 w 109"/>
                <a:gd name="T37" fmla="*/ 111 h 156"/>
                <a:gd name="T38" fmla="*/ 56 w 109"/>
                <a:gd name="T39" fmla="*/ 96 h 156"/>
                <a:gd name="T40" fmla="*/ 59 w 109"/>
                <a:gd name="T41" fmla="*/ 80 h 156"/>
                <a:gd name="T42" fmla="*/ 56 w 109"/>
                <a:gd name="T43" fmla="*/ 62 h 156"/>
                <a:gd name="T44" fmla="*/ 48 w 109"/>
                <a:gd name="T45" fmla="*/ 43 h 156"/>
                <a:gd name="T46" fmla="*/ 31 w 109"/>
                <a:gd name="T47" fmla="*/ 23 h 156"/>
                <a:gd name="T48" fmla="*/ 0 w 109"/>
                <a:gd name="T49" fmla="*/ 0 h 15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1"/>
            </a:solidFill>
            <a:ln w="9525">
              <a:noFill/>
              <a:round/>
              <a:headEnd/>
              <a:tailEnd/>
            </a:ln>
          </p:spPr>
          <p:txBody>
            <a:bodyPr/>
            <a:lstStyle/>
            <a:p>
              <a:endParaRPr lang="en-US"/>
            </a:p>
          </p:txBody>
        </p:sp>
        <p:sp>
          <p:nvSpPr>
            <p:cNvPr id="1049" name="Freeform 41"/>
            <p:cNvSpPr>
              <a:spLocks/>
            </p:cNvSpPr>
            <p:nvPr/>
          </p:nvSpPr>
          <p:spPr bwMode="ltGray">
            <a:xfrm rot="1584153">
              <a:off x="236" y="721"/>
              <a:ext cx="62" cy="97"/>
            </a:xfrm>
            <a:custGeom>
              <a:avLst/>
              <a:gdLst>
                <a:gd name="T0" fmla="*/ 31 w 46"/>
                <a:gd name="T1" fmla="*/ 0 h 94"/>
                <a:gd name="T2" fmla="*/ 20 w 46"/>
                <a:gd name="T3" fmla="*/ 38 h 94"/>
                <a:gd name="T4" fmla="*/ 15 w 46"/>
                <a:gd name="T5" fmla="*/ 62 h 94"/>
                <a:gd name="T6" fmla="*/ 11 w 46"/>
                <a:gd name="T7" fmla="*/ 79 h 94"/>
                <a:gd name="T8" fmla="*/ 0 w 46"/>
                <a:gd name="T9" fmla="*/ 94 h 94"/>
                <a:gd name="T10" fmla="*/ 12 w 46"/>
                <a:gd name="T11" fmla="*/ 88 h 94"/>
                <a:gd name="T12" fmla="*/ 23 w 46"/>
                <a:gd name="T13" fmla="*/ 80 h 94"/>
                <a:gd name="T14" fmla="*/ 32 w 46"/>
                <a:gd name="T15" fmla="*/ 69 h 94"/>
                <a:gd name="T16" fmla="*/ 40 w 46"/>
                <a:gd name="T17" fmla="*/ 57 h 94"/>
                <a:gd name="T18" fmla="*/ 45 w 46"/>
                <a:gd name="T19" fmla="*/ 44 h 94"/>
                <a:gd name="T20" fmla="*/ 46 w 46"/>
                <a:gd name="T21" fmla="*/ 30 h 94"/>
                <a:gd name="T22" fmla="*/ 42 w 46"/>
                <a:gd name="T23" fmla="*/ 15 h 94"/>
                <a:gd name="T24" fmla="*/ 31 w 46"/>
                <a:gd name="T25" fmla="*/ 0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headEnd/>
              <a:tailEnd/>
            </a:ln>
          </p:spPr>
          <p:txBody>
            <a:bodyPr/>
            <a:lstStyle/>
            <a:p>
              <a:endParaRPr lang="en-US"/>
            </a:p>
          </p:txBody>
        </p:sp>
        <p:sp>
          <p:nvSpPr>
            <p:cNvPr id="1050" name="Freeform 42"/>
            <p:cNvSpPr>
              <a:spLocks/>
            </p:cNvSpPr>
            <p:nvPr/>
          </p:nvSpPr>
          <p:spPr bwMode="ltGray">
            <a:xfrm rot="1584153">
              <a:off x="585" y="466"/>
              <a:ext cx="72" cy="41"/>
            </a:xfrm>
            <a:custGeom>
              <a:avLst/>
              <a:gdLst>
                <a:gd name="T0" fmla="*/ 0 w 54"/>
                <a:gd name="T1" fmla="*/ 0 h 40"/>
                <a:gd name="T2" fmla="*/ 1 w 54"/>
                <a:gd name="T3" fmla="*/ 1 h 40"/>
                <a:gd name="T4" fmla="*/ 6 w 54"/>
                <a:gd name="T5" fmla="*/ 3 h 40"/>
                <a:gd name="T6" fmla="*/ 13 w 54"/>
                <a:gd name="T7" fmla="*/ 8 h 40"/>
                <a:gd name="T8" fmla="*/ 21 w 54"/>
                <a:gd name="T9" fmla="*/ 12 h 40"/>
                <a:gd name="T10" fmla="*/ 29 w 54"/>
                <a:gd name="T11" fmla="*/ 15 h 40"/>
                <a:gd name="T12" fmla="*/ 38 w 54"/>
                <a:gd name="T13" fmla="*/ 17 h 40"/>
                <a:gd name="T14" fmla="*/ 46 w 54"/>
                <a:gd name="T15" fmla="*/ 18 h 40"/>
                <a:gd name="T16" fmla="*/ 54 w 54"/>
                <a:gd name="T17" fmla="*/ 16 h 40"/>
                <a:gd name="T18" fmla="*/ 53 w 54"/>
                <a:gd name="T19" fmla="*/ 25 h 40"/>
                <a:gd name="T20" fmla="*/ 50 w 54"/>
                <a:gd name="T21" fmla="*/ 33 h 40"/>
                <a:gd name="T22" fmla="*/ 44 w 54"/>
                <a:gd name="T23" fmla="*/ 38 h 40"/>
                <a:gd name="T24" fmla="*/ 37 w 54"/>
                <a:gd name="T25" fmla="*/ 40 h 40"/>
                <a:gd name="T26" fmla="*/ 28 w 54"/>
                <a:gd name="T27" fmla="*/ 39 h 40"/>
                <a:gd name="T28" fmla="*/ 19 w 54"/>
                <a:gd name="T29" fmla="*/ 32 h 40"/>
                <a:gd name="T30" fmla="*/ 10 w 54"/>
                <a:gd name="T31" fmla="*/ 20 h 40"/>
                <a:gd name="T32" fmla="*/ 0 w 54"/>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1"/>
            </a:solidFill>
            <a:ln w="9525">
              <a:noFill/>
              <a:round/>
              <a:headEnd/>
              <a:tailEnd/>
            </a:ln>
          </p:spPr>
          <p:txBody>
            <a:bodyPr/>
            <a:lstStyle/>
            <a:p>
              <a:endParaRPr lang="en-US"/>
            </a:p>
          </p:txBody>
        </p:sp>
        <p:sp>
          <p:nvSpPr>
            <p:cNvPr id="1051" name="Freeform 43"/>
            <p:cNvSpPr>
              <a:spLocks/>
            </p:cNvSpPr>
            <p:nvPr/>
          </p:nvSpPr>
          <p:spPr bwMode="ltGray">
            <a:xfrm>
              <a:off x="0" y="886"/>
              <a:ext cx="360" cy="650"/>
            </a:xfrm>
            <a:custGeom>
              <a:avLst/>
              <a:gdLst>
                <a:gd name="T0" fmla="*/ 264 w 360"/>
                <a:gd name="T1" fmla="*/ 0 h 650"/>
                <a:gd name="T2" fmla="*/ 269 w 360"/>
                <a:gd name="T3" fmla="*/ 9 h 650"/>
                <a:gd name="T4" fmla="*/ 277 w 360"/>
                <a:gd name="T5" fmla="*/ 22 h 650"/>
                <a:gd name="T6" fmla="*/ 286 w 360"/>
                <a:gd name="T7" fmla="*/ 39 h 650"/>
                <a:gd name="T8" fmla="*/ 297 w 360"/>
                <a:gd name="T9" fmla="*/ 58 h 650"/>
                <a:gd name="T10" fmla="*/ 309 w 360"/>
                <a:gd name="T11" fmla="*/ 83 h 650"/>
                <a:gd name="T12" fmla="*/ 319 w 360"/>
                <a:gd name="T13" fmla="*/ 108 h 650"/>
                <a:gd name="T14" fmla="*/ 329 w 360"/>
                <a:gd name="T15" fmla="*/ 136 h 650"/>
                <a:gd name="T16" fmla="*/ 333 w 360"/>
                <a:gd name="T17" fmla="*/ 163 h 650"/>
                <a:gd name="T18" fmla="*/ 336 w 360"/>
                <a:gd name="T19" fmla="*/ 193 h 650"/>
                <a:gd name="T20" fmla="*/ 332 w 360"/>
                <a:gd name="T21" fmla="*/ 223 h 650"/>
                <a:gd name="T22" fmla="*/ 323 w 360"/>
                <a:gd name="T23" fmla="*/ 255 h 650"/>
                <a:gd name="T24" fmla="*/ 310 w 360"/>
                <a:gd name="T25" fmla="*/ 285 h 650"/>
                <a:gd name="T26" fmla="*/ 287 w 360"/>
                <a:gd name="T27" fmla="*/ 315 h 650"/>
                <a:gd name="T28" fmla="*/ 257 w 360"/>
                <a:gd name="T29" fmla="*/ 343 h 650"/>
                <a:gd name="T30" fmla="*/ 218 w 360"/>
                <a:gd name="T31" fmla="*/ 370 h 650"/>
                <a:gd name="T32" fmla="*/ 167 w 360"/>
                <a:gd name="T33" fmla="*/ 396 h 650"/>
                <a:gd name="T34" fmla="*/ 111 w 360"/>
                <a:gd name="T35" fmla="*/ 425 h 650"/>
                <a:gd name="T36" fmla="*/ 69 w 360"/>
                <a:gd name="T37" fmla="*/ 457 h 650"/>
                <a:gd name="T38" fmla="*/ 35 w 360"/>
                <a:gd name="T39" fmla="*/ 490 h 650"/>
                <a:gd name="T40" fmla="*/ 12 w 360"/>
                <a:gd name="T41" fmla="*/ 526 h 650"/>
                <a:gd name="T42" fmla="*/ 0 w 360"/>
                <a:gd name="T43" fmla="*/ 553 h 650"/>
                <a:gd name="T44" fmla="*/ 0 w 360"/>
                <a:gd name="T45" fmla="*/ 650 h 650"/>
                <a:gd name="T46" fmla="*/ 6 w 360"/>
                <a:gd name="T47" fmla="*/ 628 h 650"/>
                <a:gd name="T48" fmla="*/ 19 w 360"/>
                <a:gd name="T49" fmla="*/ 594 h 650"/>
                <a:gd name="T50" fmla="*/ 43 w 360"/>
                <a:gd name="T51" fmla="*/ 551 h 650"/>
                <a:gd name="T52" fmla="*/ 76 w 360"/>
                <a:gd name="T53" fmla="*/ 503 h 650"/>
                <a:gd name="T54" fmla="*/ 125 w 360"/>
                <a:gd name="T55" fmla="*/ 454 h 650"/>
                <a:gd name="T56" fmla="*/ 190 w 360"/>
                <a:gd name="T57" fmla="*/ 408 h 650"/>
                <a:gd name="T58" fmla="*/ 275 w 360"/>
                <a:gd name="T59" fmla="*/ 365 h 650"/>
                <a:gd name="T60" fmla="*/ 308 w 360"/>
                <a:gd name="T61" fmla="*/ 342 h 650"/>
                <a:gd name="T62" fmla="*/ 335 w 360"/>
                <a:gd name="T63" fmla="*/ 305 h 650"/>
                <a:gd name="T64" fmla="*/ 352 w 360"/>
                <a:gd name="T65" fmla="*/ 255 h 650"/>
                <a:gd name="T66" fmla="*/ 360 w 360"/>
                <a:gd name="T67" fmla="*/ 201 h 650"/>
                <a:gd name="T68" fmla="*/ 356 w 360"/>
                <a:gd name="T69" fmla="*/ 144 h 650"/>
                <a:gd name="T70" fmla="*/ 341 w 360"/>
                <a:gd name="T71" fmla="*/ 88 h 650"/>
                <a:gd name="T72" fmla="*/ 311 w 360"/>
                <a:gd name="T73" fmla="*/ 39 h 650"/>
                <a:gd name="T74" fmla="*/ 264 w 360"/>
                <a:gd name="T75" fmla="*/ 0 h 65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60" h="650">
                  <a:moveTo>
                    <a:pt x="264" y="0"/>
                  </a:moveTo>
                  <a:lnTo>
                    <a:pt x="269" y="9"/>
                  </a:lnTo>
                  <a:lnTo>
                    <a:pt x="277" y="22"/>
                  </a:lnTo>
                  <a:lnTo>
                    <a:pt x="286" y="39"/>
                  </a:lnTo>
                  <a:lnTo>
                    <a:pt x="297" y="58"/>
                  </a:lnTo>
                  <a:lnTo>
                    <a:pt x="309" y="83"/>
                  </a:lnTo>
                  <a:lnTo>
                    <a:pt x="319" y="108"/>
                  </a:lnTo>
                  <a:lnTo>
                    <a:pt x="329" y="136"/>
                  </a:lnTo>
                  <a:lnTo>
                    <a:pt x="333" y="163"/>
                  </a:lnTo>
                  <a:lnTo>
                    <a:pt x="336" y="193"/>
                  </a:lnTo>
                  <a:lnTo>
                    <a:pt x="332" y="223"/>
                  </a:lnTo>
                  <a:lnTo>
                    <a:pt x="323" y="255"/>
                  </a:lnTo>
                  <a:lnTo>
                    <a:pt x="310" y="285"/>
                  </a:lnTo>
                  <a:lnTo>
                    <a:pt x="287" y="315"/>
                  </a:lnTo>
                  <a:lnTo>
                    <a:pt x="257" y="343"/>
                  </a:lnTo>
                  <a:lnTo>
                    <a:pt x="218" y="370"/>
                  </a:lnTo>
                  <a:lnTo>
                    <a:pt x="167" y="396"/>
                  </a:lnTo>
                  <a:lnTo>
                    <a:pt x="111" y="425"/>
                  </a:lnTo>
                  <a:lnTo>
                    <a:pt x="69" y="457"/>
                  </a:lnTo>
                  <a:lnTo>
                    <a:pt x="35" y="490"/>
                  </a:lnTo>
                  <a:lnTo>
                    <a:pt x="12" y="526"/>
                  </a:lnTo>
                  <a:lnTo>
                    <a:pt x="0" y="553"/>
                  </a:lnTo>
                  <a:lnTo>
                    <a:pt x="0" y="650"/>
                  </a:lnTo>
                  <a:lnTo>
                    <a:pt x="6" y="628"/>
                  </a:lnTo>
                  <a:lnTo>
                    <a:pt x="19" y="594"/>
                  </a:lnTo>
                  <a:lnTo>
                    <a:pt x="43" y="551"/>
                  </a:lnTo>
                  <a:lnTo>
                    <a:pt x="76" y="503"/>
                  </a:lnTo>
                  <a:lnTo>
                    <a:pt x="125" y="454"/>
                  </a:lnTo>
                  <a:lnTo>
                    <a:pt x="190" y="408"/>
                  </a:lnTo>
                  <a:lnTo>
                    <a:pt x="275" y="365"/>
                  </a:lnTo>
                  <a:lnTo>
                    <a:pt x="308" y="342"/>
                  </a:lnTo>
                  <a:lnTo>
                    <a:pt x="335" y="305"/>
                  </a:lnTo>
                  <a:lnTo>
                    <a:pt x="352" y="255"/>
                  </a:lnTo>
                  <a:lnTo>
                    <a:pt x="360" y="201"/>
                  </a:lnTo>
                  <a:lnTo>
                    <a:pt x="356" y="144"/>
                  </a:lnTo>
                  <a:lnTo>
                    <a:pt x="341" y="88"/>
                  </a:lnTo>
                  <a:lnTo>
                    <a:pt x="311" y="39"/>
                  </a:lnTo>
                  <a:lnTo>
                    <a:pt x="264" y="0"/>
                  </a:lnTo>
                  <a:close/>
                </a:path>
              </a:pathLst>
            </a:custGeom>
            <a:solidFill>
              <a:schemeClr val="accent1"/>
            </a:solidFill>
            <a:ln w="9525">
              <a:noFill/>
              <a:round/>
              <a:headEnd/>
              <a:tailEnd/>
            </a:ln>
          </p:spPr>
          <p:txBody>
            <a:bodyPr/>
            <a:lstStyle/>
            <a:p>
              <a:endParaRPr lang="en-US"/>
            </a:p>
          </p:txBody>
        </p:sp>
        <p:sp>
          <p:nvSpPr>
            <p:cNvPr id="1052" name="Freeform 44"/>
            <p:cNvSpPr>
              <a:spLocks/>
            </p:cNvSpPr>
            <p:nvPr/>
          </p:nvSpPr>
          <p:spPr bwMode="ltGray">
            <a:xfrm rot="1584153">
              <a:off x="56" y="84"/>
              <a:ext cx="804" cy="686"/>
            </a:xfrm>
            <a:custGeom>
              <a:avLst/>
              <a:gdLst>
                <a:gd name="T0" fmla="*/ 16 w 596"/>
                <a:gd name="T1" fmla="*/ 370 h 666"/>
                <a:gd name="T2" fmla="*/ 6 w 596"/>
                <a:gd name="T3" fmla="*/ 341 h 666"/>
                <a:gd name="T4" fmla="*/ 0 w 596"/>
                <a:gd name="T5" fmla="*/ 289 h 666"/>
                <a:gd name="T6" fmla="*/ 4 w 596"/>
                <a:gd name="T7" fmla="*/ 222 h 666"/>
                <a:gd name="T8" fmla="*/ 25 w 596"/>
                <a:gd name="T9" fmla="*/ 151 h 666"/>
                <a:gd name="T10" fmla="*/ 69 w 596"/>
                <a:gd name="T11" fmla="*/ 84 h 666"/>
                <a:gd name="T12" fmla="*/ 142 w 596"/>
                <a:gd name="T13" fmla="*/ 31 h 666"/>
                <a:gd name="T14" fmla="*/ 247 w 596"/>
                <a:gd name="T15" fmla="*/ 2 h 666"/>
                <a:gd name="T16" fmla="*/ 380 w 596"/>
                <a:gd name="T17" fmla="*/ 9 h 666"/>
                <a:gd name="T18" fmla="*/ 484 w 596"/>
                <a:gd name="T19" fmla="*/ 68 h 666"/>
                <a:gd name="T20" fmla="*/ 554 w 596"/>
                <a:gd name="T21" fmla="*/ 165 h 666"/>
                <a:gd name="T22" fmla="*/ 591 w 596"/>
                <a:gd name="T23" fmla="*/ 284 h 666"/>
                <a:gd name="T24" fmla="*/ 595 w 596"/>
                <a:gd name="T25" fmla="*/ 409 h 666"/>
                <a:gd name="T26" fmla="*/ 566 w 596"/>
                <a:gd name="T27" fmla="*/ 525 h 666"/>
                <a:gd name="T28" fmla="*/ 507 w 596"/>
                <a:gd name="T29" fmla="*/ 615 h 666"/>
                <a:gd name="T30" fmla="*/ 417 w 596"/>
                <a:gd name="T31" fmla="*/ 663 h 666"/>
                <a:gd name="T32" fmla="*/ 389 w 596"/>
                <a:gd name="T33" fmla="*/ 659 h 666"/>
                <a:gd name="T34" fmla="*/ 441 w 596"/>
                <a:gd name="T35" fmla="*/ 617 h 666"/>
                <a:gd name="T36" fmla="*/ 482 w 596"/>
                <a:gd name="T37" fmla="*/ 544 h 666"/>
                <a:gd name="T38" fmla="*/ 509 w 596"/>
                <a:gd name="T39" fmla="*/ 454 h 666"/>
                <a:gd name="T40" fmla="*/ 520 w 596"/>
                <a:gd name="T41" fmla="*/ 355 h 666"/>
                <a:gd name="T42" fmla="*/ 514 w 596"/>
                <a:gd name="T43" fmla="*/ 258 h 666"/>
                <a:gd name="T44" fmla="*/ 485 w 596"/>
                <a:gd name="T45" fmla="*/ 174 h 666"/>
                <a:gd name="T46" fmla="*/ 433 w 596"/>
                <a:gd name="T47" fmla="*/ 112 h 666"/>
                <a:gd name="T48" fmla="*/ 341 w 596"/>
                <a:gd name="T49" fmla="*/ 75 h 666"/>
                <a:gd name="T50" fmla="*/ 246 w 596"/>
                <a:gd name="T51" fmla="*/ 61 h 666"/>
                <a:gd name="T52" fmla="*/ 174 w 596"/>
                <a:gd name="T53" fmla="*/ 71 h 666"/>
                <a:gd name="T54" fmla="*/ 121 w 596"/>
                <a:gd name="T55" fmla="*/ 101 h 666"/>
                <a:gd name="T56" fmla="*/ 84 w 596"/>
                <a:gd name="T57" fmla="*/ 149 h 666"/>
                <a:gd name="T58" fmla="*/ 57 w 596"/>
                <a:gd name="T59" fmla="*/ 206 h 666"/>
                <a:gd name="T60" fmla="*/ 40 w 596"/>
                <a:gd name="T61" fmla="*/ 272 h 666"/>
                <a:gd name="T62" fmla="*/ 28 w 596"/>
                <a:gd name="T63" fmla="*/ 339 h 6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1"/>
            </a:solidFill>
            <a:ln w="9525">
              <a:noFill/>
              <a:round/>
              <a:headEnd/>
              <a:tailEnd/>
            </a:ln>
          </p:spPr>
          <p:txBody>
            <a:bodyPr/>
            <a:lstStyle/>
            <a:p>
              <a:endParaRPr lang="en-US"/>
            </a:p>
          </p:txBody>
        </p:sp>
      </p:grpSp>
      <p:sp>
        <p:nvSpPr>
          <p:cNvPr id="124973" name="Rectangle 45"/>
          <p:cNvSpPr>
            <a:spLocks noGrp="1" noChangeArrowheads="1"/>
          </p:cNvSpPr>
          <p:nvPr>
            <p:ph type="title"/>
          </p:nvPr>
        </p:nvSpPr>
        <p:spPr bwMode="auto">
          <a:xfrm>
            <a:off x="442913" y="103188"/>
            <a:ext cx="8243887" cy="13144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46"/>
          <p:cNvSpPr>
            <a:spLocks noGrp="1" noChangeArrowheads="1"/>
          </p:cNvSpPr>
          <p:nvPr>
            <p:ph type="body" idx="1"/>
          </p:nvPr>
        </p:nvSpPr>
        <p:spPr bwMode="auto">
          <a:xfrm>
            <a:off x="457200" y="1600200"/>
            <a:ext cx="8229600" cy="44561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4975" name="Rectangle 47"/>
          <p:cNvSpPr>
            <a:spLocks noGrp="1" noChangeArrowheads="1"/>
          </p:cNvSpPr>
          <p:nvPr>
            <p:ph type="dt" sz="half" idx="2"/>
          </p:nvPr>
        </p:nvSpPr>
        <p:spPr bwMode="auto">
          <a:xfrm>
            <a:off x="457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p>
        </p:txBody>
      </p:sp>
      <p:sp>
        <p:nvSpPr>
          <p:cNvPr id="124976" name="Rectangle 4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p>
        </p:txBody>
      </p:sp>
      <p:sp>
        <p:nvSpPr>
          <p:cNvPr id="124977" name="Rectangle 49"/>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pPr>
              <a:defRPr/>
            </a:pPr>
            <a:fld id="{236C5A9E-43FD-4A63-B75B-9CBCD7EA0A4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5"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Lst>
  <p:txStyles>
    <p:titleStyle>
      <a:lvl1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2pPr>
      <a:lvl3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3pPr>
      <a:lvl4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4pPr>
      <a:lvl5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5pPr>
      <a:lvl6pPr marL="4572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6pPr>
      <a:lvl7pPr marL="9144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7pPr>
      <a:lvl8pPr marL="13716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8pPr>
      <a:lvl9pPr marL="18288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png"/><Relationship Id="rId7" Type="http://schemas.openxmlformats.org/officeDocument/2006/relationships/image" Target="../media/image6.gif"/><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8" Type="http://schemas.openxmlformats.org/officeDocument/2006/relationships/hyperlink" Target="file:///G:\tin%208\Ngoai%20kh&#243;a1\TT3.ppt" TargetMode="External"/><Relationship Id="rId3" Type="http://schemas.openxmlformats.org/officeDocument/2006/relationships/audio" Target="../media/audio3.wav"/><Relationship Id="rId7" Type="http://schemas.openxmlformats.org/officeDocument/2006/relationships/hyperlink" Target="file:///G:\tin%208\TTDD2.ppt" TargetMode="External"/><Relationship Id="rId12" Type="http://schemas.openxmlformats.org/officeDocument/2006/relationships/image" Target="../media/image16.png"/><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hyperlink" Target="file:///G:\tin%208\TTDD1.ppt" TargetMode="External"/><Relationship Id="rId11" Type="http://schemas.openxmlformats.org/officeDocument/2006/relationships/image" Target="../media/image15.png"/><Relationship Id="rId5" Type="http://schemas.openxmlformats.org/officeDocument/2006/relationships/image" Target="../media/image13.jpeg"/><Relationship Id="rId10" Type="http://schemas.openxmlformats.org/officeDocument/2006/relationships/image" Target="../media/image14.emf"/><Relationship Id="rId4" Type="http://schemas.openxmlformats.org/officeDocument/2006/relationships/audio" Target="../media/audio4.wav"/><Relationship Id="rId9" Type="http://schemas.openxmlformats.org/officeDocument/2006/relationships/hyperlink" Target="file:///G:\tin%208\TTDD3.ppt"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file:///G:\tin%208\TTDD2.ppt" TargetMode="External"/><Relationship Id="rId13" Type="http://schemas.openxmlformats.org/officeDocument/2006/relationships/image" Target="../media/image16.png"/><Relationship Id="rId3" Type="http://schemas.openxmlformats.org/officeDocument/2006/relationships/audio" Target="../media/audio3.wav"/><Relationship Id="rId7" Type="http://schemas.openxmlformats.org/officeDocument/2006/relationships/hyperlink" Target="file:///G:\tin%208\TTDD1.ppt" TargetMode="External"/><Relationship Id="rId12" Type="http://schemas.openxmlformats.org/officeDocument/2006/relationships/image" Target="../media/image15.png"/><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13.jpeg"/><Relationship Id="rId11" Type="http://schemas.openxmlformats.org/officeDocument/2006/relationships/image" Target="../media/image14.emf"/><Relationship Id="rId5" Type="http://schemas.openxmlformats.org/officeDocument/2006/relationships/audio" Target="../media/audio5.wav"/><Relationship Id="rId10" Type="http://schemas.openxmlformats.org/officeDocument/2006/relationships/hyperlink" Target="file:///G:\tin%208\TTDD3.ppt" TargetMode="External"/><Relationship Id="rId4" Type="http://schemas.openxmlformats.org/officeDocument/2006/relationships/audio" Target="../media/audio4.wav"/><Relationship Id="rId9" Type="http://schemas.openxmlformats.org/officeDocument/2006/relationships/hyperlink" Target="file:///G:\tin%208\Ngoai%20kh&#243;a1\TT3.ppt"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file:///G:\tin%208\Ngoai%20kh&#243;a1\TT3.ppt" TargetMode="External"/><Relationship Id="rId3" Type="http://schemas.openxmlformats.org/officeDocument/2006/relationships/audio" Target="../media/audio3.wav"/><Relationship Id="rId7" Type="http://schemas.openxmlformats.org/officeDocument/2006/relationships/hyperlink" Target="file:///G:\tin%208\TTDD2.ppt" TargetMode="External"/><Relationship Id="rId12" Type="http://schemas.openxmlformats.org/officeDocument/2006/relationships/image" Target="../media/image16.png"/><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hyperlink" Target="file:///G:\tin%208\TTDD1.ppt" TargetMode="External"/><Relationship Id="rId11" Type="http://schemas.openxmlformats.org/officeDocument/2006/relationships/image" Target="../media/image15.png"/><Relationship Id="rId5" Type="http://schemas.openxmlformats.org/officeDocument/2006/relationships/image" Target="../media/image13.jpeg"/><Relationship Id="rId10" Type="http://schemas.openxmlformats.org/officeDocument/2006/relationships/image" Target="../media/image14.emf"/><Relationship Id="rId4" Type="http://schemas.openxmlformats.org/officeDocument/2006/relationships/audio" Target="../media/audio4.wav"/><Relationship Id="rId9" Type="http://schemas.openxmlformats.org/officeDocument/2006/relationships/hyperlink" Target="file:///G:\tin%208\TTDD3.pp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audio" Target="../media/audio2.wav"/><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2"/>
          <p:cNvSpPr>
            <a:spLocks noChangeShapeType="1"/>
          </p:cNvSpPr>
          <p:nvPr/>
        </p:nvSpPr>
        <p:spPr bwMode="auto">
          <a:xfrm>
            <a:off x="0" y="0"/>
            <a:ext cx="0" cy="4333875"/>
          </a:xfrm>
          <a:prstGeom prst="line">
            <a:avLst/>
          </a:prstGeom>
          <a:noFill/>
          <a:ln w="9525">
            <a:solidFill>
              <a:srgbClr val="0000FF"/>
            </a:solidFill>
            <a:round/>
            <a:headEnd/>
            <a:tailEnd/>
          </a:ln>
        </p:spPr>
        <p:txBody>
          <a:bodyPr/>
          <a:lstStyle/>
          <a:p>
            <a:endParaRPr lang="en-US"/>
          </a:p>
        </p:txBody>
      </p:sp>
      <p:sp>
        <p:nvSpPr>
          <p:cNvPr id="3075" name="Line 3"/>
          <p:cNvSpPr>
            <a:spLocks noChangeShapeType="1"/>
          </p:cNvSpPr>
          <p:nvPr/>
        </p:nvSpPr>
        <p:spPr bwMode="auto">
          <a:xfrm>
            <a:off x="0" y="47625"/>
            <a:ext cx="4546600" cy="0"/>
          </a:xfrm>
          <a:prstGeom prst="line">
            <a:avLst/>
          </a:prstGeom>
          <a:noFill/>
          <a:ln w="9525">
            <a:solidFill>
              <a:srgbClr val="FFFF00"/>
            </a:solidFill>
            <a:round/>
            <a:headEnd/>
            <a:tailEnd/>
          </a:ln>
        </p:spPr>
        <p:txBody>
          <a:bodyPr/>
          <a:lstStyle/>
          <a:p>
            <a:endParaRPr lang="en-US"/>
          </a:p>
        </p:txBody>
      </p:sp>
      <p:sp>
        <p:nvSpPr>
          <p:cNvPr id="3076" name="Line 4"/>
          <p:cNvSpPr>
            <a:spLocks noChangeShapeType="1"/>
          </p:cNvSpPr>
          <p:nvPr/>
        </p:nvSpPr>
        <p:spPr bwMode="auto">
          <a:xfrm>
            <a:off x="304800" y="0"/>
            <a:ext cx="0" cy="3279775"/>
          </a:xfrm>
          <a:prstGeom prst="line">
            <a:avLst/>
          </a:prstGeom>
          <a:noFill/>
          <a:ln w="38100" cmpd="dbl">
            <a:solidFill>
              <a:srgbClr val="0000FF"/>
            </a:solidFill>
            <a:round/>
            <a:headEnd/>
            <a:tailEnd/>
          </a:ln>
        </p:spPr>
        <p:txBody>
          <a:bodyPr/>
          <a:lstStyle/>
          <a:p>
            <a:endParaRPr lang="en-US"/>
          </a:p>
        </p:txBody>
      </p:sp>
      <p:sp>
        <p:nvSpPr>
          <p:cNvPr id="3077" name="Line 5"/>
          <p:cNvSpPr>
            <a:spLocks noChangeShapeType="1"/>
          </p:cNvSpPr>
          <p:nvPr/>
        </p:nvSpPr>
        <p:spPr bwMode="auto">
          <a:xfrm>
            <a:off x="0" y="228600"/>
            <a:ext cx="3673475" cy="0"/>
          </a:xfrm>
          <a:prstGeom prst="line">
            <a:avLst/>
          </a:prstGeom>
          <a:noFill/>
          <a:ln w="38100">
            <a:solidFill>
              <a:srgbClr val="0000FF"/>
            </a:solidFill>
            <a:round/>
            <a:headEnd/>
            <a:tailEnd/>
          </a:ln>
        </p:spPr>
        <p:txBody>
          <a:bodyPr/>
          <a:lstStyle/>
          <a:p>
            <a:endParaRPr lang="en-US"/>
          </a:p>
        </p:txBody>
      </p:sp>
      <p:grpSp>
        <p:nvGrpSpPr>
          <p:cNvPr id="3078" name="Group 6"/>
          <p:cNvGrpSpPr>
            <a:grpSpLocks/>
          </p:cNvGrpSpPr>
          <p:nvPr/>
        </p:nvGrpSpPr>
        <p:grpSpPr bwMode="auto">
          <a:xfrm rot="10800000">
            <a:off x="4597400" y="2524125"/>
            <a:ext cx="4546600" cy="4333875"/>
            <a:chOff x="1105" y="686"/>
            <a:chExt cx="2864" cy="2730"/>
          </a:xfrm>
        </p:grpSpPr>
        <p:sp>
          <p:nvSpPr>
            <p:cNvPr id="3100" name="Line 7"/>
            <p:cNvSpPr>
              <a:spLocks noChangeShapeType="1"/>
            </p:cNvSpPr>
            <p:nvPr/>
          </p:nvSpPr>
          <p:spPr bwMode="auto">
            <a:xfrm>
              <a:off x="1200" y="686"/>
              <a:ext cx="0" cy="2730"/>
            </a:xfrm>
            <a:prstGeom prst="line">
              <a:avLst/>
            </a:prstGeom>
            <a:noFill/>
            <a:ln w="38100" cmpd="dbl">
              <a:solidFill>
                <a:srgbClr val="FF0000"/>
              </a:solidFill>
              <a:round/>
              <a:headEnd/>
              <a:tailEnd/>
            </a:ln>
          </p:spPr>
          <p:txBody>
            <a:bodyPr/>
            <a:lstStyle/>
            <a:p>
              <a:endParaRPr lang="en-US"/>
            </a:p>
          </p:txBody>
        </p:sp>
        <p:sp>
          <p:nvSpPr>
            <p:cNvPr id="3101" name="Line 8"/>
            <p:cNvSpPr>
              <a:spLocks noChangeShapeType="1"/>
            </p:cNvSpPr>
            <p:nvPr/>
          </p:nvSpPr>
          <p:spPr bwMode="auto">
            <a:xfrm>
              <a:off x="1105" y="766"/>
              <a:ext cx="2864" cy="0"/>
            </a:xfrm>
            <a:prstGeom prst="line">
              <a:avLst/>
            </a:prstGeom>
            <a:noFill/>
            <a:ln w="38100" cmpd="dbl">
              <a:solidFill>
                <a:srgbClr val="FF0000"/>
              </a:solidFill>
              <a:round/>
              <a:headEnd/>
              <a:tailEnd/>
            </a:ln>
          </p:spPr>
          <p:txBody>
            <a:bodyPr/>
            <a:lstStyle/>
            <a:p>
              <a:endParaRPr lang="en-US"/>
            </a:p>
          </p:txBody>
        </p:sp>
        <p:sp>
          <p:nvSpPr>
            <p:cNvPr id="3102" name="Line 9"/>
            <p:cNvSpPr>
              <a:spLocks noChangeShapeType="1"/>
            </p:cNvSpPr>
            <p:nvPr/>
          </p:nvSpPr>
          <p:spPr bwMode="auto">
            <a:xfrm>
              <a:off x="1287" y="758"/>
              <a:ext cx="0" cy="2066"/>
            </a:xfrm>
            <a:prstGeom prst="line">
              <a:avLst/>
            </a:prstGeom>
            <a:noFill/>
            <a:ln w="38100" cmpd="dbl">
              <a:solidFill>
                <a:srgbClr val="0000FF"/>
              </a:solidFill>
              <a:round/>
              <a:headEnd/>
              <a:tailEnd/>
            </a:ln>
          </p:spPr>
          <p:txBody>
            <a:bodyPr/>
            <a:lstStyle/>
            <a:p>
              <a:endParaRPr lang="en-US"/>
            </a:p>
          </p:txBody>
        </p:sp>
        <p:sp>
          <p:nvSpPr>
            <p:cNvPr id="3103" name="Line 10"/>
            <p:cNvSpPr>
              <a:spLocks noChangeShapeType="1"/>
            </p:cNvSpPr>
            <p:nvPr/>
          </p:nvSpPr>
          <p:spPr bwMode="auto">
            <a:xfrm>
              <a:off x="1193" y="837"/>
              <a:ext cx="2314" cy="0"/>
            </a:xfrm>
            <a:prstGeom prst="line">
              <a:avLst/>
            </a:prstGeom>
            <a:noFill/>
            <a:ln w="38100" cmpd="dbl">
              <a:solidFill>
                <a:srgbClr val="0000FF"/>
              </a:solidFill>
              <a:round/>
              <a:headEnd/>
              <a:tailEnd/>
            </a:ln>
          </p:spPr>
          <p:txBody>
            <a:bodyPr/>
            <a:lstStyle/>
            <a:p>
              <a:endParaRPr lang="en-US"/>
            </a:p>
          </p:txBody>
        </p:sp>
      </p:grpSp>
      <p:pic>
        <p:nvPicPr>
          <p:cNvPr id="3079" name="Picture 11" descr="Bo hoa 1"/>
          <p:cNvPicPr>
            <a:picLocks noChangeAspect="1" noChangeArrowheads="1" noCrop="1"/>
          </p:cNvPicPr>
          <p:nvPr/>
        </p:nvPicPr>
        <p:blipFill>
          <a:blip r:embed="rId2"/>
          <a:srcRect/>
          <a:stretch>
            <a:fillRect/>
          </a:stretch>
        </p:blipFill>
        <p:spPr bwMode="auto">
          <a:xfrm>
            <a:off x="0" y="4389438"/>
            <a:ext cx="593725" cy="2468562"/>
          </a:xfrm>
          <a:prstGeom prst="rect">
            <a:avLst/>
          </a:prstGeom>
          <a:noFill/>
          <a:ln w="9525">
            <a:noFill/>
            <a:miter lim="800000"/>
            <a:headEnd/>
            <a:tailEnd/>
          </a:ln>
        </p:spPr>
      </p:pic>
      <p:pic>
        <p:nvPicPr>
          <p:cNvPr id="3080" name="Picture 12" descr="Flash Lang hoa dep"/>
          <p:cNvPicPr>
            <a:picLocks noChangeAspect="1" noChangeArrowheads="1" noCrop="1"/>
          </p:cNvPicPr>
          <p:nvPr/>
        </p:nvPicPr>
        <p:blipFill>
          <a:blip r:embed="rId3"/>
          <a:srcRect/>
          <a:stretch>
            <a:fillRect/>
          </a:stretch>
        </p:blipFill>
        <p:spPr bwMode="auto">
          <a:xfrm>
            <a:off x="-6350" y="5986463"/>
            <a:ext cx="962025" cy="869950"/>
          </a:xfrm>
          <a:prstGeom prst="rect">
            <a:avLst/>
          </a:prstGeom>
          <a:noFill/>
          <a:ln w="9525">
            <a:noFill/>
            <a:miter lim="800000"/>
            <a:headEnd/>
            <a:tailEnd/>
          </a:ln>
        </p:spPr>
      </p:pic>
      <p:pic>
        <p:nvPicPr>
          <p:cNvPr id="3081" name="Picture 13" descr="Flash Buom va hoa 4"/>
          <p:cNvPicPr>
            <a:picLocks noChangeAspect="1" noChangeArrowheads="1" noCrop="1"/>
          </p:cNvPicPr>
          <p:nvPr/>
        </p:nvPicPr>
        <p:blipFill>
          <a:blip r:embed="rId4"/>
          <a:srcRect/>
          <a:stretch>
            <a:fillRect/>
          </a:stretch>
        </p:blipFill>
        <p:spPr bwMode="auto">
          <a:xfrm>
            <a:off x="725488" y="5792788"/>
            <a:ext cx="1296987" cy="1230312"/>
          </a:xfrm>
          <a:prstGeom prst="rect">
            <a:avLst/>
          </a:prstGeom>
          <a:noFill/>
          <a:ln w="9525">
            <a:noFill/>
            <a:miter lim="800000"/>
            <a:headEnd/>
            <a:tailEnd/>
          </a:ln>
        </p:spPr>
      </p:pic>
      <p:pic>
        <p:nvPicPr>
          <p:cNvPr id="3082" name="Picture 14" descr="Day hoa va buom"/>
          <p:cNvPicPr>
            <a:picLocks noChangeAspect="1" noChangeArrowheads="1" noCrop="1"/>
          </p:cNvPicPr>
          <p:nvPr/>
        </p:nvPicPr>
        <p:blipFill>
          <a:blip r:embed="rId5"/>
          <a:srcRect/>
          <a:stretch>
            <a:fillRect/>
          </a:stretch>
        </p:blipFill>
        <p:spPr bwMode="auto">
          <a:xfrm rot="5400000">
            <a:off x="6380956" y="-1791493"/>
            <a:ext cx="569913" cy="4051300"/>
          </a:xfrm>
          <a:prstGeom prst="rect">
            <a:avLst/>
          </a:prstGeom>
          <a:noFill/>
          <a:ln w="9525">
            <a:noFill/>
            <a:miter lim="800000"/>
            <a:headEnd/>
            <a:tailEnd/>
          </a:ln>
        </p:spPr>
      </p:pic>
      <p:pic>
        <p:nvPicPr>
          <p:cNvPr id="3083" name="Picture 15" descr="Flash Lang hoa dep"/>
          <p:cNvPicPr>
            <a:picLocks noChangeAspect="1" noChangeArrowheads="1" noCrop="1"/>
          </p:cNvPicPr>
          <p:nvPr/>
        </p:nvPicPr>
        <p:blipFill>
          <a:blip r:embed="rId3"/>
          <a:srcRect/>
          <a:stretch>
            <a:fillRect/>
          </a:stretch>
        </p:blipFill>
        <p:spPr bwMode="auto">
          <a:xfrm>
            <a:off x="0" y="0"/>
            <a:ext cx="962025" cy="869950"/>
          </a:xfrm>
          <a:prstGeom prst="rect">
            <a:avLst/>
          </a:prstGeom>
          <a:noFill/>
          <a:ln w="9525">
            <a:noFill/>
            <a:miter lim="800000"/>
            <a:headEnd/>
            <a:tailEnd/>
          </a:ln>
        </p:spPr>
      </p:pic>
      <p:pic>
        <p:nvPicPr>
          <p:cNvPr id="3084" name="Picture 16" descr="Flash Lang hoa dep"/>
          <p:cNvPicPr>
            <a:picLocks noChangeAspect="1" noChangeArrowheads="1" noCrop="1"/>
          </p:cNvPicPr>
          <p:nvPr/>
        </p:nvPicPr>
        <p:blipFill>
          <a:blip r:embed="rId3"/>
          <a:srcRect/>
          <a:stretch>
            <a:fillRect/>
          </a:stretch>
        </p:blipFill>
        <p:spPr bwMode="auto">
          <a:xfrm>
            <a:off x="8270875" y="6038850"/>
            <a:ext cx="962025" cy="869950"/>
          </a:xfrm>
          <a:prstGeom prst="rect">
            <a:avLst/>
          </a:prstGeom>
          <a:noFill/>
          <a:ln w="9525">
            <a:noFill/>
            <a:miter lim="800000"/>
            <a:headEnd/>
            <a:tailEnd/>
          </a:ln>
        </p:spPr>
      </p:pic>
      <p:pic>
        <p:nvPicPr>
          <p:cNvPr id="3085" name="Picture 17" descr="Flash Buom va hoa 10"/>
          <p:cNvPicPr>
            <a:picLocks noChangeAspect="1" noChangeArrowheads="1" noCrop="1"/>
          </p:cNvPicPr>
          <p:nvPr/>
        </p:nvPicPr>
        <p:blipFill>
          <a:blip r:embed="rId6"/>
          <a:srcRect/>
          <a:stretch>
            <a:fillRect/>
          </a:stretch>
        </p:blipFill>
        <p:spPr bwMode="auto">
          <a:xfrm rot="-5400000">
            <a:off x="7842250" y="14288"/>
            <a:ext cx="1366838" cy="1338262"/>
          </a:xfrm>
          <a:prstGeom prst="rect">
            <a:avLst/>
          </a:prstGeom>
          <a:noFill/>
          <a:ln w="9525">
            <a:noFill/>
            <a:miter lim="800000"/>
            <a:headEnd/>
            <a:tailEnd/>
          </a:ln>
        </p:spPr>
      </p:pic>
      <p:pic>
        <p:nvPicPr>
          <p:cNvPr id="3086" name="Picture 18" descr="Day hoa 2"/>
          <p:cNvPicPr>
            <a:picLocks noChangeAspect="1" noChangeArrowheads="1" noCrop="1"/>
          </p:cNvPicPr>
          <p:nvPr/>
        </p:nvPicPr>
        <p:blipFill>
          <a:blip r:embed="rId7"/>
          <a:srcRect/>
          <a:stretch>
            <a:fillRect/>
          </a:stretch>
        </p:blipFill>
        <p:spPr bwMode="auto">
          <a:xfrm>
            <a:off x="8759825" y="0"/>
            <a:ext cx="384175" cy="2482850"/>
          </a:xfrm>
          <a:prstGeom prst="rect">
            <a:avLst/>
          </a:prstGeom>
          <a:noFill/>
          <a:ln w="9525">
            <a:noFill/>
            <a:miter lim="800000"/>
            <a:headEnd/>
            <a:tailEnd/>
          </a:ln>
        </p:spPr>
      </p:pic>
      <p:pic>
        <p:nvPicPr>
          <p:cNvPr id="3087" name="Picture 19" descr="Day hoa va buom"/>
          <p:cNvPicPr>
            <a:picLocks noChangeAspect="1" noChangeArrowheads="1" noCrop="1"/>
          </p:cNvPicPr>
          <p:nvPr/>
        </p:nvPicPr>
        <p:blipFill>
          <a:blip r:embed="rId5"/>
          <a:srcRect/>
          <a:stretch>
            <a:fillRect/>
          </a:stretch>
        </p:blipFill>
        <p:spPr bwMode="auto">
          <a:xfrm rot="-5400000">
            <a:off x="3062288" y="5048250"/>
            <a:ext cx="569912" cy="3125788"/>
          </a:xfrm>
          <a:prstGeom prst="rect">
            <a:avLst/>
          </a:prstGeom>
          <a:noFill/>
          <a:ln w="9525">
            <a:noFill/>
            <a:miter lim="800000"/>
            <a:headEnd/>
            <a:tailEnd/>
          </a:ln>
        </p:spPr>
      </p:pic>
      <p:pic>
        <p:nvPicPr>
          <p:cNvPr id="3088" name="Picture 20" descr="Con chim 1"/>
          <p:cNvPicPr>
            <a:picLocks noChangeAspect="1" noChangeArrowheads="1" noCrop="1"/>
          </p:cNvPicPr>
          <p:nvPr/>
        </p:nvPicPr>
        <p:blipFill>
          <a:blip r:embed="rId8"/>
          <a:srcRect/>
          <a:stretch>
            <a:fillRect/>
          </a:stretch>
        </p:blipFill>
        <p:spPr bwMode="auto">
          <a:xfrm>
            <a:off x="6858000" y="6416675"/>
            <a:ext cx="1460500" cy="882650"/>
          </a:xfrm>
          <a:prstGeom prst="rect">
            <a:avLst/>
          </a:prstGeom>
          <a:noFill/>
          <a:ln w="9525">
            <a:noFill/>
            <a:miter lim="800000"/>
            <a:headEnd/>
            <a:tailEnd/>
          </a:ln>
        </p:spPr>
      </p:pic>
      <p:sp>
        <p:nvSpPr>
          <p:cNvPr id="3089" name="Rectangle 21"/>
          <p:cNvSpPr>
            <a:spLocks noChangeArrowheads="1"/>
          </p:cNvSpPr>
          <p:nvPr/>
        </p:nvSpPr>
        <p:spPr bwMode="auto">
          <a:xfrm>
            <a:off x="0" y="0"/>
            <a:ext cx="9144000" cy="6858000"/>
          </a:xfrm>
          <a:prstGeom prst="rect">
            <a:avLst/>
          </a:prstGeom>
          <a:noFill/>
          <a:ln w="76200">
            <a:pattFill prst="wdUpDiag">
              <a:fgClr>
                <a:srgbClr val="00FF00"/>
              </a:fgClr>
              <a:bgClr>
                <a:srgbClr val="FF0000"/>
              </a:bgClr>
            </a:pattFill>
            <a:miter lim="800000"/>
            <a:headEnd/>
            <a:tailEnd/>
          </a:ln>
        </p:spPr>
        <p:txBody>
          <a:bodyPr wrap="none" anchor="ctr"/>
          <a:lstStyle/>
          <a:p>
            <a:endParaRPr lang="en-US">
              <a:latin typeface="Arial" charset="0"/>
            </a:endParaRPr>
          </a:p>
        </p:txBody>
      </p:sp>
      <p:sp>
        <p:nvSpPr>
          <p:cNvPr id="152598" name="WordArt 22"/>
          <p:cNvSpPr>
            <a:spLocks noChangeArrowheads="1" noChangeShapeType="1" noTextEdit="1"/>
          </p:cNvSpPr>
          <p:nvPr/>
        </p:nvSpPr>
        <p:spPr bwMode="auto">
          <a:xfrm>
            <a:off x="685800" y="3733800"/>
            <a:ext cx="7772400" cy="990600"/>
          </a:xfrm>
          <a:prstGeom prst="rect">
            <a:avLst/>
          </a:prstGeom>
        </p:spPr>
        <p:txBody>
          <a:bodyPr wrap="none" fromWordArt="1">
            <a:prstTxWarp prst="textPlain">
              <a:avLst>
                <a:gd name="adj" fmla="val 50000"/>
              </a:avLst>
            </a:prstTxWarp>
          </a:bodyPr>
          <a:lstStyle/>
          <a:p>
            <a:pPr algn="ctr"/>
            <a:r>
              <a:rPr lang="en-US" sz="3600" b="1" kern="1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Arial"/>
                <a:cs typeface="Arial"/>
              </a:rPr>
              <a:t>ĐỊA HÌNH VÀ KHOÁNG SẢN</a:t>
            </a:r>
          </a:p>
        </p:txBody>
      </p:sp>
      <p:sp>
        <p:nvSpPr>
          <p:cNvPr id="152599" name="Text Box 23"/>
          <p:cNvSpPr txBox="1">
            <a:spLocks noChangeArrowheads="1"/>
          </p:cNvSpPr>
          <p:nvPr/>
        </p:nvSpPr>
        <p:spPr bwMode="auto">
          <a:xfrm>
            <a:off x="2895600" y="2667000"/>
            <a:ext cx="3048000" cy="641350"/>
          </a:xfrm>
          <a:prstGeom prst="rect">
            <a:avLst/>
          </a:prstGeom>
          <a:noFill/>
          <a:ln w="9525" algn="ctr">
            <a:noFill/>
            <a:miter lim="800000"/>
            <a:headEnd/>
            <a:tailEnd/>
          </a:ln>
        </p:spPr>
        <p:txBody>
          <a:bodyPr>
            <a:spAutoFit/>
          </a:bodyPr>
          <a:lstStyle/>
          <a:p>
            <a:pPr algn="ctr">
              <a:spcBef>
                <a:spcPct val="50000"/>
              </a:spcBef>
            </a:pPr>
            <a:r>
              <a:rPr lang="en-US" sz="3600" b="1" u="sng">
                <a:solidFill>
                  <a:srgbClr val="0000FF"/>
                </a:solidFill>
                <a:latin typeface="Arial" charset="0"/>
              </a:rPr>
              <a:t>Địa lí lớp 5</a:t>
            </a:r>
          </a:p>
        </p:txBody>
      </p:sp>
      <p:grpSp>
        <p:nvGrpSpPr>
          <p:cNvPr id="3092" name="Group 24"/>
          <p:cNvGrpSpPr>
            <a:grpSpLocks/>
          </p:cNvGrpSpPr>
          <p:nvPr/>
        </p:nvGrpSpPr>
        <p:grpSpPr bwMode="auto">
          <a:xfrm>
            <a:off x="381000" y="381000"/>
            <a:ext cx="8763000" cy="1103313"/>
            <a:chOff x="144" y="108"/>
            <a:chExt cx="5520" cy="695"/>
          </a:xfrm>
        </p:grpSpPr>
        <p:sp>
          <p:nvSpPr>
            <p:cNvPr id="152601" name="Text Box 25"/>
            <p:cNvSpPr txBox="1">
              <a:spLocks noChangeArrowheads="1"/>
            </p:cNvSpPr>
            <p:nvPr/>
          </p:nvSpPr>
          <p:spPr bwMode="auto">
            <a:xfrm>
              <a:off x="1920" y="471"/>
              <a:ext cx="2208" cy="327"/>
            </a:xfrm>
            <a:prstGeom prst="rect">
              <a:avLst/>
            </a:prstGeom>
            <a:noFill/>
            <a:ln w="9525" algn="ctr">
              <a:noFill/>
              <a:miter lim="800000"/>
              <a:headEnd/>
              <a:tailEnd/>
            </a:ln>
            <a:effectLst/>
          </p:spPr>
          <p:txBody>
            <a:bodyPr>
              <a:spAutoFit/>
            </a:bodyPr>
            <a:lstStyle/>
            <a:p>
              <a:pPr algn="ctr">
                <a:spcBef>
                  <a:spcPct val="50000"/>
                </a:spcBef>
                <a:defRPr/>
              </a:pPr>
              <a:r>
                <a:rPr lang="en-US" sz="2800" b="1">
                  <a:solidFill>
                    <a:srgbClr val="3333CC"/>
                  </a:solidFill>
                  <a:effectLst>
                    <a:outerShdw blurRad="38100" dist="38100" dir="2700000" algn="tl">
                      <a:srgbClr val="C0C0C0"/>
                    </a:outerShdw>
                  </a:effectLst>
                  <a:latin typeface="Arial"/>
                </a:rPr>
                <a:t> </a:t>
              </a:r>
              <a:endParaRPr lang="en-US" sz="2800" b="1" u="sng">
                <a:solidFill>
                  <a:srgbClr val="FF0000"/>
                </a:solidFill>
                <a:effectLst>
                  <a:outerShdw blurRad="38100" dist="38100" dir="2700000" algn="tl">
                    <a:srgbClr val="C0C0C0"/>
                  </a:outerShdw>
                </a:effectLst>
                <a:latin typeface="Arial"/>
              </a:endParaRPr>
            </a:p>
          </p:txBody>
        </p:sp>
        <p:sp>
          <p:nvSpPr>
            <p:cNvPr id="152602" name="Text Box 26"/>
            <p:cNvSpPr txBox="1">
              <a:spLocks noChangeArrowheads="1"/>
            </p:cNvSpPr>
            <p:nvPr/>
          </p:nvSpPr>
          <p:spPr bwMode="auto">
            <a:xfrm>
              <a:off x="1776" y="108"/>
              <a:ext cx="3888" cy="327"/>
            </a:xfrm>
            <a:prstGeom prst="rect">
              <a:avLst/>
            </a:prstGeom>
            <a:noFill/>
            <a:ln w="9525" algn="ctr">
              <a:noFill/>
              <a:miter lim="800000"/>
              <a:headEnd/>
              <a:tailEnd/>
            </a:ln>
            <a:effectLst/>
          </p:spPr>
          <p:txBody>
            <a:bodyPr>
              <a:spAutoFit/>
            </a:bodyPr>
            <a:lstStyle/>
            <a:p>
              <a:pPr algn="ctr">
                <a:spcBef>
                  <a:spcPct val="50000"/>
                </a:spcBef>
                <a:defRPr/>
              </a:pPr>
              <a:endParaRPr lang="en-US" sz="2800" b="1" i="1">
                <a:solidFill>
                  <a:srgbClr val="3333CC"/>
                </a:solidFill>
                <a:effectLst>
                  <a:outerShdw blurRad="38100" dist="38100" dir="2700000" algn="tl">
                    <a:srgbClr val="C0C0C0"/>
                  </a:outerShdw>
                </a:effectLst>
                <a:latin typeface="Arial"/>
              </a:endParaRPr>
            </a:p>
          </p:txBody>
        </p:sp>
        <p:pic>
          <p:nvPicPr>
            <p:cNvPr id="3099" name="Picture 27" descr="red_mushroom_hb"/>
            <p:cNvPicPr>
              <a:picLocks noChangeAspect="1" noChangeArrowheads="1" noCrop="1"/>
            </p:cNvPicPr>
            <p:nvPr/>
          </p:nvPicPr>
          <p:blipFill>
            <a:blip r:embed="rId9"/>
            <a:srcRect/>
            <a:stretch>
              <a:fillRect/>
            </a:stretch>
          </p:blipFill>
          <p:spPr bwMode="auto">
            <a:xfrm>
              <a:off x="144" y="144"/>
              <a:ext cx="816" cy="659"/>
            </a:xfrm>
            <a:prstGeom prst="rect">
              <a:avLst/>
            </a:prstGeom>
            <a:noFill/>
            <a:ln w="9525">
              <a:noFill/>
              <a:miter lim="800000"/>
              <a:headEnd/>
              <a:tailEnd/>
            </a:ln>
          </p:spPr>
        </p:pic>
      </p:grpSp>
      <p:grpSp>
        <p:nvGrpSpPr>
          <p:cNvPr id="3093" name="Group 28"/>
          <p:cNvGrpSpPr>
            <a:grpSpLocks/>
          </p:cNvGrpSpPr>
          <p:nvPr/>
        </p:nvGrpSpPr>
        <p:grpSpPr bwMode="auto">
          <a:xfrm>
            <a:off x="7315200" y="5029200"/>
            <a:ext cx="8763000" cy="1103313"/>
            <a:chOff x="144" y="108"/>
            <a:chExt cx="5520" cy="695"/>
          </a:xfrm>
        </p:grpSpPr>
        <p:sp>
          <p:nvSpPr>
            <p:cNvPr id="152605" name="Text Box 29"/>
            <p:cNvSpPr txBox="1">
              <a:spLocks noChangeArrowheads="1"/>
            </p:cNvSpPr>
            <p:nvPr/>
          </p:nvSpPr>
          <p:spPr bwMode="auto">
            <a:xfrm>
              <a:off x="1920" y="471"/>
              <a:ext cx="2208" cy="327"/>
            </a:xfrm>
            <a:prstGeom prst="rect">
              <a:avLst/>
            </a:prstGeom>
            <a:noFill/>
            <a:ln w="9525" algn="ctr">
              <a:noFill/>
              <a:miter lim="800000"/>
              <a:headEnd/>
              <a:tailEnd/>
            </a:ln>
            <a:effectLst/>
          </p:spPr>
          <p:txBody>
            <a:bodyPr>
              <a:spAutoFit/>
            </a:bodyPr>
            <a:lstStyle/>
            <a:p>
              <a:pPr algn="ctr">
                <a:spcBef>
                  <a:spcPct val="50000"/>
                </a:spcBef>
                <a:defRPr/>
              </a:pPr>
              <a:r>
                <a:rPr lang="en-US" sz="2800" b="1">
                  <a:solidFill>
                    <a:srgbClr val="3333CC"/>
                  </a:solidFill>
                  <a:effectLst>
                    <a:outerShdw blurRad="38100" dist="38100" dir="2700000" algn="tl">
                      <a:srgbClr val="C0C0C0"/>
                    </a:outerShdw>
                  </a:effectLst>
                  <a:latin typeface="Arial"/>
                </a:rPr>
                <a:t> </a:t>
              </a:r>
              <a:endParaRPr lang="en-US" sz="2800" b="1" u="sng">
                <a:solidFill>
                  <a:srgbClr val="FF0000"/>
                </a:solidFill>
                <a:effectLst>
                  <a:outerShdw blurRad="38100" dist="38100" dir="2700000" algn="tl">
                    <a:srgbClr val="C0C0C0"/>
                  </a:outerShdw>
                </a:effectLst>
                <a:latin typeface="Arial"/>
              </a:endParaRPr>
            </a:p>
          </p:txBody>
        </p:sp>
        <p:sp>
          <p:nvSpPr>
            <p:cNvPr id="152606" name="Text Box 30"/>
            <p:cNvSpPr txBox="1">
              <a:spLocks noChangeArrowheads="1"/>
            </p:cNvSpPr>
            <p:nvPr/>
          </p:nvSpPr>
          <p:spPr bwMode="auto">
            <a:xfrm>
              <a:off x="1776" y="108"/>
              <a:ext cx="3888" cy="327"/>
            </a:xfrm>
            <a:prstGeom prst="rect">
              <a:avLst/>
            </a:prstGeom>
            <a:noFill/>
            <a:ln w="9525" algn="ctr">
              <a:noFill/>
              <a:miter lim="800000"/>
              <a:headEnd/>
              <a:tailEnd/>
            </a:ln>
            <a:effectLst/>
          </p:spPr>
          <p:txBody>
            <a:bodyPr>
              <a:spAutoFit/>
            </a:bodyPr>
            <a:lstStyle/>
            <a:p>
              <a:pPr algn="ctr">
                <a:spcBef>
                  <a:spcPct val="50000"/>
                </a:spcBef>
                <a:defRPr/>
              </a:pPr>
              <a:endParaRPr lang="en-US" sz="2800" b="1" i="1">
                <a:solidFill>
                  <a:srgbClr val="3333CC"/>
                </a:solidFill>
                <a:effectLst>
                  <a:outerShdw blurRad="38100" dist="38100" dir="2700000" algn="tl">
                    <a:srgbClr val="C0C0C0"/>
                  </a:outerShdw>
                </a:effectLst>
                <a:latin typeface="Arial"/>
              </a:endParaRPr>
            </a:p>
          </p:txBody>
        </p:sp>
        <p:pic>
          <p:nvPicPr>
            <p:cNvPr id="3096" name="Picture 31" descr="red_mushroom_hb"/>
            <p:cNvPicPr>
              <a:picLocks noChangeAspect="1" noChangeArrowheads="1" noCrop="1"/>
            </p:cNvPicPr>
            <p:nvPr/>
          </p:nvPicPr>
          <p:blipFill>
            <a:blip r:embed="rId9"/>
            <a:srcRect/>
            <a:stretch>
              <a:fillRect/>
            </a:stretch>
          </p:blipFill>
          <p:spPr bwMode="auto">
            <a:xfrm>
              <a:off x="144" y="144"/>
              <a:ext cx="816" cy="659"/>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2599"/>
                                        </p:tgtEl>
                                        <p:attrNameLst>
                                          <p:attrName>style.visibility</p:attrName>
                                        </p:attrNameLst>
                                      </p:cBhvr>
                                      <p:to>
                                        <p:strVal val="visible"/>
                                      </p:to>
                                    </p:set>
                                    <p:anim calcmode="lin" valueType="num">
                                      <p:cBhvr additive="base">
                                        <p:cTn id="7" dur="500" fill="hold"/>
                                        <p:tgtEl>
                                          <p:spTgt spid="152599"/>
                                        </p:tgtEl>
                                        <p:attrNameLst>
                                          <p:attrName>ppt_x</p:attrName>
                                        </p:attrNameLst>
                                      </p:cBhvr>
                                      <p:tavLst>
                                        <p:tav tm="0">
                                          <p:val>
                                            <p:strVal val="#ppt_x"/>
                                          </p:val>
                                        </p:tav>
                                        <p:tav tm="100000">
                                          <p:val>
                                            <p:strVal val="#ppt_x"/>
                                          </p:val>
                                        </p:tav>
                                      </p:tavLst>
                                    </p:anim>
                                    <p:anim calcmode="lin" valueType="num">
                                      <p:cBhvr additive="base">
                                        <p:cTn id="8" dur="500" fill="hold"/>
                                        <p:tgtEl>
                                          <p:spTgt spid="15259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52598"/>
                                        </p:tgtEl>
                                        <p:attrNameLst>
                                          <p:attrName>style.visibility</p:attrName>
                                        </p:attrNameLst>
                                      </p:cBhvr>
                                      <p:to>
                                        <p:strVal val="visible"/>
                                      </p:to>
                                    </p:set>
                                    <p:animEffect transition="in" filter="fade">
                                      <p:cBhvr>
                                        <p:cTn id="13" dur="2000"/>
                                        <p:tgtEl>
                                          <p:spTgt spid="1525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98" grpId="0" animBg="1"/>
      <p:bldP spid="15259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335" name="Text Box 47"/>
          <p:cNvSpPr txBox="1">
            <a:spLocks noChangeArrowheads="1"/>
          </p:cNvSpPr>
          <p:nvPr/>
        </p:nvSpPr>
        <p:spPr bwMode="auto">
          <a:xfrm>
            <a:off x="4508500" y="63500"/>
            <a:ext cx="4572000" cy="5940425"/>
          </a:xfrm>
          <a:prstGeom prst="rect">
            <a:avLst/>
          </a:prstGeom>
          <a:noFill/>
          <a:ln w="9525">
            <a:noFill/>
            <a:miter lim="800000"/>
            <a:headEnd/>
            <a:tailEnd/>
          </a:ln>
          <a:effectLst/>
        </p:spPr>
        <p:txBody>
          <a:bodyPr>
            <a:spAutoFit/>
          </a:bodyPr>
          <a:lstStyle/>
          <a:p>
            <a:pPr indent="569913" algn="just" eaLnBrk="1" hangingPunct="1">
              <a:buFont typeface="Wingdings" pitchFamily="2" charset="2"/>
              <a:buNone/>
              <a:defRPr/>
            </a:pPr>
            <a:r>
              <a:rPr lang="en-US" b="1">
                <a:solidFill>
                  <a:srgbClr val="FF0000"/>
                </a:solidFill>
                <a:effectLst>
                  <a:outerShdw blurRad="38100" dist="38100" dir="2700000" algn="tl">
                    <a:srgbClr val="C0C0C0"/>
                  </a:outerShdw>
                </a:effectLst>
                <a:latin typeface="Arial"/>
              </a:rPr>
              <a:t>2. </a:t>
            </a:r>
            <a:r>
              <a:rPr lang="en-US" b="1" u="sng">
                <a:solidFill>
                  <a:srgbClr val="FF0000"/>
                </a:solidFill>
                <a:effectLst>
                  <a:outerShdw blurRad="38100" dist="38100" dir="2700000" algn="tl">
                    <a:srgbClr val="C0C0C0"/>
                  </a:outerShdw>
                </a:effectLst>
                <a:latin typeface="Arial"/>
              </a:rPr>
              <a:t>Khoáng sản</a:t>
            </a:r>
            <a:r>
              <a:rPr lang="en-US" b="1">
                <a:solidFill>
                  <a:srgbClr val="FF0000"/>
                </a:solidFill>
                <a:effectLst>
                  <a:outerShdw blurRad="38100" dist="38100" dir="2700000" algn="tl">
                    <a:srgbClr val="C0C0C0"/>
                  </a:outerShdw>
                </a:effectLst>
                <a:latin typeface="Arial"/>
              </a:rPr>
              <a:t>:</a:t>
            </a:r>
          </a:p>
          <a:p>
            <a:pPr indent="569913" eaLnBrk="1" hangingPunct="1">
              <a:buFont typeface="Wingdings" pitchFamily="2" charset="2"/>
              <a:buNone/>
              <a:defRPr/>
            </a:pPr>
            <a:r>
              <a:rPr lang="en-US" sz="2900" b="1">
                <a:solidFill>
                  <a:srgbClr val="000099"/>
                </a:solidFill>
                <a:effectLst>
                  <a:outerShdw blurRad="38100" dist="38100" dir="2700000" algn="tl">
                    <a:srgbClr val="C0C0C0"/>
                  </a:outerShdw>
                </a:effectLst>
                <a:latin typeface="Arial"/>
              </a:rPr>
              <a:t>Nước ta có nhiều loại khoáng sản như: Than, dầu mỏ, khí tự nhiên, bô-xit, sắt, a-pa-tit, thiếc, than đá,…</a:t>
            </a:r>
          </a:p>
          <a:p>
            <a:pPr indent="569913" algn="just" eaLnBrk="1" hangingPunct="1">
              <a:buFont typeface="Wingdings" pitchFamily="2" charset="2"/>
              <a:buNone/>
              <a:defRPr/>
            </a:pPr>
            <a:r>
              <a:rPr lang="en-US" sz="2900" b="1">
                <a:solidFill>
                  <a:srgbClr val="000099"/>
                </a:solidFill>
                <a:effectLst>
                  <a:outerShdw blurRad="38100" dist="38100" dir="2700000" algn="tl">
                    <a:srgbClr val="C0C0C0"/>
                  </a:outerShdw>
                </a:effectLst>
                <a:latin typeface="Arial"/>
              </a:rPr>
              <a:t>Khoáng sản được dùng làm nguyên liệu cho nhiều ngành công nghiệp. Chúng ta cần khai thác khoáng sản một các hợp lí, sử dụng tiết kiệm và có hiệu quả.</a:t>
            </a:r>
          </a:p>
        </p:txBody>
      </p:sp>
      <p:pic>
        <p:nvPicPr>
          <p:cNvPr id="12291" name="Picture 49" descr="Luoc_do_mot_so_khoang_san_Viet_Nam"/>
          <p:cNvPicPr>
            <a:picLocks noChangeAspect="1" noChangeArrowheads="1"/>
          </p:cNvPicPr>
          <p:nvPr/>
        </p:nvPicPr>
        <p:blipFill>
          <a:blip r:embed="rId2"/>
          <a:srcRect/>
          <a:stretch>
            <a:fillRect/>
          </a:stretch>
        </p:blipFill>
        <p:spPr bwMode="auto">
          <a:xfrm>
            <a:off x="0" y="0"/>
            <a:ext cx="4495800" cy="6629400"/>
          </a:xfrm>
          <a:prstGeom prst="rect">
            <a:avLst/>
          </a:prstGeom>
          <a:noFill/>
          <a:ln w="9525">
            <a:noFill/>
            <a:miter lim="800000"/>
            <a:headEnd/>
            <a:tailEnd/>
          </a:ln>
        </p:spPr>
      </p:pic>
      <p:sp>
        <p:nvSpPr>
          <p:cNvPr id="12292" name="Rectangle 50"/>
          <p:cNvSpPr>
            <a:spLocks noChangeArrowheads="1"/>
          </p:cNvSpPr>
          <p:nvPr/>
        </p:nvSpPr>
        <p:spPr bwMode="auto">
          <a:xfrm>
            <a:off x="0" y="0"/>
            <a:ext cx="9144000" cy="6858000"/>
          </a:xfrm>
          <a:prstGeom prst="rect">
            <a:avLst/>
          </a:prstGeom>
          <a:noFill/>
          <a:ln w="76200">
            <a:pattFill prst="wdUpDiag">
              <a:fgClr>
                <a:srgbClr val="00FF00"/>
              </a:fgClr>
              <a:bgClr>
                <a:srgbClr val="FF0000"/>
              </a:bgClr>
            </a:pattFill>
            <a:miter lim="800000"/>
            <a:headEnd/>
            <a:tailEnd/>
          </a:ln>
        </p:spPr>
        <p:txBody>
          <a:bodyPr wrap="none" anchor="ctr"/>
          <a:lstStyle/>
          <a:p>
            <a:endParaRPr lang="en-US">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40335"/>
                                        </p:tgtEl>
                                        <p:attrNameLst>
                                          <p:attrName>style.visibility</p:attrName>
                                        </p:attrNameLst>
                                      </p:cBhvr>
                                      <p:to>
                                        <p:strVal val="visible"/>
                                      </p:to>
                                    </p:set>
                                    <p:anim calcmode="discrete" valueType="clr">
                                      <p:cBhvr override="childStyle">
                                        <p:cTn id="7" dur="80"/>
                                        <p:tgtEl>
                                          <p:spTgt spid="14033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0335"/>
                                        </p:tgtEl>
                                        <p:attrNameLst>
                                          <p:attrName>fillcolor</p:attrName>
                                        </p:attrNameLst>
                                      </p:cBhvr>
                                      <p:tavLst>
                                        <p:tav tm="0">
                                          <p:val>
                                            <p:clrVal>
                                              <a:schemeClr val="accent2"/>
                                            </p:clrVal>
                                          </p:val>
                                        </p:tav>
                                        <p:tav tm="50000">
                                          <p:val>
                                            <p:clrVal>
                                              <a:schemeClr val="hlink"/>
                                            </p:clrVal>
                                          </p:val>
                                        </p:tav>
                                      </p:tavLst>
                                    </p:anim>
                                    <p:set>
                                      <p:cBhvr>
                                        <p:cTn id="9" dur="80"/>
                                        <p:tgtEl>
                                          <p:spTgt spid="14033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33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1600200" y="5486400"/>
            <a:ext cx="6096000" cy="457200"/>
          </a:xfrm>
          <a:prstGeom prst="rect">
            <a:avLst/>
          </a:prstGeom>
          <a:noFill/>
          <a:ln w="9525">
            <a:noFill/>
            <a:miter lim="800000"/>
            <a:headEnd/>
            <a:tailEnd/>
          </a:ln>
        </p:spPr>
        <p:txBody>
          <a:bodyPr>
            <a:spAutoFit/>
          </a:bodyPr>
          <a:lstStyle/>
          <a:p>
            <a:pPr>
              <a:spcBef>
                <a:spcPct val="50000"/>
              </a:spcBef>
            </a:pPr>
            <a:endParaRPr lang="en-US" sz="2400">
              <a:latin typeface="Arial" charset="0"/>
            </a:endParaRPr>
          </a:p>
        </p:txBody>
      </p:sp>
      <p:sp>
        <p:nvSpPr>
          <p:cNvPr id="144389" name="Text Box 5"/>
          <p:cNvSpPr txBox="1">
            <a:spLocks noChangeArrowheads="1"/>
          </p:cNvSpPr>
          <p:nvPr/>
        </p:nvSpPr>
        <p:spPr bwMode="auto">
          <a:xfrm>
            <a:off x="228600" y="2438400"/>
            <a:ext cx="8686800" cy="1066800"/>
          </a:xfrm>
          <a:prstGeom prst="rect">
            <a:avLst/>
          </a:prstGeom>
          <a:noFill/>
          <a:ln w="9525" algn="ctr">
            <a:noFill/>
            <a:miter lim="800000"/>
            <a:headEnd/>
            <a:tailEnd/>
          </a:ln>
          <a:effectLst/>
        </p:spPr>
        <p:txBody>
          <a:bodyPr>
            <a:spAutoFit/>
          </a:bodyPr>
          <a:lstStyle/>
          <a:p>
            <a:pPr>
              <a:defRPr/>
            </a:pPr>
            <a:r>
              <a:rPr lang="en-US" b="1" u="sng">
                <a:solidFill>
                  <a:srgbClr val="FF3300"/>
                </a:solidFill>
                <a:effectLst>
                  <a:outerShdw blurRad="38100" dist="38100" dir="2700000" algn="tl">
                    <a:srgbClr val="C0C0C0"/>
                  </a:outerShdw>
                </a:effectLst>
                <a:latin typeface="Arial"/>
                <a:sym typeface="Wingdings 2" pitchFamily="18" charset="2"/>
              </a:rPr>
              <a:t>Câu 1:</a:t>
            </a:r>
            <a:r>
              <a:rPr lang="en-US" b="1">
                <a:solidFill>
                  <a:srgbClr val="FF3300"/>
                </a:solidFill>
                <a:effectLst>
                  <a:outerShdw blurRad="38100" dist="38100" dir="2700000" algn="tl">
                    <a:srgbClr val="C0C0C0"/>
                  </a:outerShdw>
                </a:effectLst>
                <a:latin typeface="Arial"/>
                <a:sym typeface="Wingdings 2" pitchFamily="18" charset="2"/>
              </a:rPr>
              <a:t> </a:t>
            </a:r>
            <a:r>
              <a:rPr lang="en-US" b="1">
                <a:solidFill>
                  <a:srgbClr val="0000FF"/>
                </a:solidFill>
                <a:effectLst>
                  <a:outerShdw blurRad="38100" dist="38100" dir="2700000" algn="tl">
                    <a:srgbClr val="C0C0C0"/>
                  </a:outerShdw>
                </a:effectLst>
                <a:latin typeface="Arial"/>
                <a:sym typeface="Wingdings 2" pitchFamily="18" charset="2"/>
              </a:rPr>
              <a:t>Vùng đồi núi nước ta chiếm khoảng mấy phần diện tích đất liền?</a:t>
            </a:r>
            <a:endParaRPr lang="en-US" b="1">
              <a:solidFill>
                <a:srgbClr val="0000FF"/>
              </a:solidFill>
              <a:latin typeface="Arial"/>
            </a:endParaRPr>
          </a:p>
        </p:txBody>
      </p:sp>
      <p:sp>
        <p:nvSpPr>
          <p:cNvPr id="144394" name="Rectangle 10"/>
          <p:cNvSpPr>
            <a:spLocks noChangeArrowheads="1"/>
          </p:cNvSpPr>
          <p:nvPr/>
        </p:nvSpPr>
        <p:spPr bwMode="auto">
          <a:xfrm>
            <a:off x="3124200" y="3810000"/>
            <a:ext cx="4114800" cy="457200"/>
          </a:xfrm>
          <a:prstGeom prst="rect">
            <a:avLst/>
          </a:prstGeom>
          <a:solidFill>
            <a:schemeClr val="folHlink"/>
          </a:solidFill>
          <a:ln w="9525" algn="ctr">
            <a:solidFill>
              <a:schemeClr val="tx1"/>
            </a:solidFill>
            <a:miter lim="800000"/>
            <a:headEnd/>
            <a:tailEnd/>
          </a:ln>
        </p:spPr>
        <p:txBody>
          <a:bodyPr wrap="none" anchor="ctr"/>
          <a:lstStyle/>
          <a:p>
            <a:pPr algn="ctr"/>
            <a:r>
              <a:rPr lang="en-US" b="1">
                <a:solidFill>
                  <a:srgbClr val="FF3300"/>
                </a:solidFill>
                <a:latin typeface="Arial" charset="0"/>
              </a:rPr>
              <a:t>1/4</a:t>
            </a:r>
          </a:p>
        </p:txBody>
      </p:sp>
      <p:sp>
        <p:nvSpPr>
          <p:cNvPr id="144395" name="Rectangle 11"/>
          <p:cNvSpPr>
            <a:spLocks noChangeArrowheads="1"/>
          </p:cNvSpPr>
          <p:nvPr/>
        </p:nvSpPr>
        <p:spPr bwMode="auto">
          <a:xfrm>
            <a:off x="3124200" y="5029200"/>
            <a:ext cx="4114800" cy="533400"/>
          </a:xfrm>
          <a:prstGeom prst="rect">
            <a:avLst/>
          </a:prstGeom>
          <a:solidFill>
            <a:schemeClr val="folHlink"/>
          </a:solidFill>
          <a:ln w="9525" algn="ctr">
            <a:solidFill>
              <a:schemeClr val="tx1"/>
            </a:solidFill>
            <a:miter lim="800000"/>
            <a:headEnd/>
            <a:tailEnd/>
          </a:ln>
        </p:spPr>
        <p:txBody>
          <a:bodyPr wrap="none" anchor="ctr"/>
          <a:lstStyle/>
          <a:p>
            <a:pPr algn="ctr"/>
            <a:r>
              <a:rPr lang="en-US" b="1">
                <a:solidFill>
                  <a:srgbClr val="FF3300"/>
                </a:solidFill>
                <a:latin typeface="Arial" charset="0"/>
              </a:rPr>
              <a:t>3/4</a:t>
            </a:r>
          </a:p>
        </p:txBody>
      </p:sp>
      <p:sp>
        <p:nvSpPr>
          <p:cNvPr id="144396" name="Rectangle 12"/>
          <p:cNvSpPr>
            <a:spLocks noChangeArrowheads="1"/>
          </p:cNvSpPr>
          <p:nvPr/>
        </p:nvSpPr>
        <p:spPr bwMode="auto">
          <a:xfrm>
            <a:off x="3124200" y="4419600"/>
            <a:ext cx="4114800" cy="533400"/>
          </a:xfrm>
          <a:prstGeom prst="rect">
            <a:avLst/>
          </a:prstGeom>
          <a:solidFill>
            <a:schemeClr val="folHlink"/>
          </a:solidFill>
          <a:ln w="9525" algn="ctr">
            <a:solidFill>
              <a:schemeClr val="tx1"/>
            </a:solidFill>
            <a:miter lim="800000"/>
            <a:headEnd/>
            <a:tailEnd/>
          </a:ln>
        </p:spPr>
        <p:txBody>
          <a:bodyPr wrap="none" anchor="ctr"/>
          <a:lstStyle/>
          <a:p>
            <a:pPr algn="ctr"/>
            <a:r>
              <a:rPr lang="en-US" b="1">
                <a:solidFill>
                  <a:srgbClr val="FF3300"/>
                </a:solidFill>
                <a:latin typeface="Arial" charset="0"/>
              </a:rPr>
              <a:t>2/4</a:t>
            </a:r>
          </a:p>
        </p:txBody>
      </p:sp>
      <p:sp>
        <p:nvSpPr>
          <p:cNvPr id="144397" name="Rectangle 13"/>
          <p:cNvSpPr>
            <a:spLocks noChangeArrowheads="1"/>
          </p:cNvSpPr>
          <p:nvPr/>
        </p:nvSpPr>
        <p:spPr bwMode="auto">
          <a:xfrm>
            <a:off x="3124200" y="5715000"/>
            <a:ext cx="4114800" cy="609600"/>
          </a:xfrm>
          <a:prstGeom prst="rect">
            <a:avLst/>
          </a:prstGeom>
          <a:solidFill>
            <a:schemeClr val="folHlink"/>
          </a:solidFill>
          <a:ln w="9525" algn="ctr">
            <a:solidFill>
              <a:schemeClr val="tx1"/>
            </a:solidFill>
            <a:miter lim="800000"/>
            <a:headEnd/>
            <a:tailEnd/>
          </a:ln>
        </p:spPr>
        <p:txBody>
          <a:bodyPr wrap="none" anchor="ctr"/>
          <a:lstStyle/>
          <a:p>
            <a:pPr algn="ctr"/>
            <a:r>
              <a:rPr lang="en-US" b="1">
                <a:solidFill>
                  <a:srgbClr val="FF3300"/>
                </a:solidFill>
                <a:latin typeface="Arial" charset="0"/>
              </a:rPr>
              <a:t>4/4</a:t>
            </a:r>
          </a:p>
        </p:txBody>
      </p:sp>
      <p:sp>
        <p:nvSpPr>
          <p:cNvPr id="13320" name="Rectangle 27"/>
          <p:cNvSpPr>
            <a:spLocks noChangeArrowheads="1"/>
          </p:cNvSpPr>
          <p:nvPr/>
        </p:nvSpPr>
        <p:spPr bwMode="auto">
          <a:xfrm>
            <a:off x="0" y="0"/>
            <a:ext cx="9144000" cy="6858000"/>
          </a:xfrm>
          <a:prstGeom prst="rect">
            <a:avLst/>
          </a:prstGeom>
          <a:noFill/>
          <a:ln w="76200">
            <a:pattFill prst="wdUpDiag">
              <a:fgClr>
                <a:srgbClr val="00FF00"/>
              </a:fgClr>
              <a:bgClr>
                <a:srgbClr val="FF0000"/>
              </a:bgClr>
            </a:pattFill>
            <a:miter lim="800000"/>
            <a:headEnd/>
            <a:tailEnd/>
          </a:ln>
        </p:spPr>
        <p:txBody>
          <a:bodyPr wrap="none" anchor="ctr"/>
          <a:lstStyle/>
          <a:p>
            <a:endParaRPr lang="en-US">
              <a:latin typeface="Arial" charset="0"/>
            </a:endParaRPr>
          </a:p>
        </p:txBody>
      </p:sp>
      <p:sp>
        <p:nvSpPr>
          <p:cNvPr id="13321" name="WordArt 29"/>
          <p:cNvSpPr>
            <a:spLocks noChangeArrowheads="1" noChangeShapeType="1" noTextEdit="1"/>
          </p:cNvSpPr>
          <p:nvPr/>
        </p:nvSpPr>
        <p:spPr bwMode="auto">
          <a:xfrm>
            <a:off x="2743200" y="685800"/>
            <a:ext cx="3962400" cy="1143000"/>
          </a:xfrm>
          <a:prstGeom prst="rect">
            <a:avLst/>
          </a:prstGeom>
        </p:spPr>
        <p:txBody>
          <a:bodyPr wrap="none" fromWordArt="1">
            <a:prstTxWarp prst="textPlain">
              <a:avLst>
                <a:gd name="adj" fmla="val 50000"/>
              </a:avLst>
            </a:prstTxWarp>
          </a:bodyPr>
          <a:lstStyle/>
          <a:p>
            <a:pPr algn="ctr"/>
            <a:r>
              <a:rPr lang="en-US" sz="3600" b="1" kern="10">
                <a:ln w="9525">
                  <a:solidFill>
                    <a:srgbClr val="000000"/>
                  </a:solidFill>
                  <a:round/>
                  <a:headEnd/>
                  <a:tailEnd/>
                </a:ln>
                <a:gradFill rotWithShape="1">
                  <a:gsLst>
                    <a:gs pos="0">
                      <a:srgbClr val="FF3399"/>
                    </a:gs>
                    <a:gs pos="25000">
                      <a:srgbClr val="FF6633"/>
                    </a:gs>
                    <a:gs pos="50000">
                      <a:srgbClr val="FFFF00"/>
                    </a:gs>
                    <a:gs pos="75000">
                      <a:srgbClr val="01A78F"/>
                    </a:gs>
                    <a:gs pos="100000">
                      <a:srgbClr val="3366FF"/>
                    </a:gs>
                  </a:gsLst>
                  <a:lin ang="5400000" scaled="1"/>
                </a:gradFill>
                <a:latin typeface="Arial"/>
                <a:cs typeface="Arial"/>
              </a:rPr>
              <a:t>Củng cố bài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144389"/>
                                        </p:tgtEl>
                                        <p:attrNameLst>
                                          <p:attrName>style.visibility</p:attrName>
                                        </p:attrNameLst>
                                      </p:cBhvr>
                                      <p:to>
                                        <p:strVal val="visible"/>
                                      </p:to>
                                    </p:set>
                                    <p:anim calcmode="discrete" valueType="clr">
                                      <p:cBhvr override="childStyle">
                                        <p:cTn id="7" dur="80"/>
                                        <p:tgtEl>
                                          <p:spTgt spid="14438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4389"/>
                                        </p:tgtEl>
                                        <p:attrNameLst>
                                          <p:attrName>fillcolor</p:attrName>
                                        </p:attrNameLst>
                                      </p:cBhvr>
                                      <p:tavLst>
                                        <p:tav tm="0">
                                          <p:val>
                                            <p:clrVal>
                                              <a:schemeClr val="accent2"/>
                                            </p:clrVal>
                                          </p:val>
                                        </p:tav>
                                        <p:tav tm="50000">
                                          <p:val>
                                            <p:clrVal>
                                              <a:schemeClr val="hlink"/>
                                            </p:clrVal>
                                          </p:val>
                                        </p:tav>
                                      </p:tavLst>
                                    </p:anim>
                                    <p:set>
                                      <p:cBhvr>
                                        <p:cTn id="9" dur="80"/>
                                        <p:tgtEl>
                                          <p:spTgt spid="144389"/>
                                        </p:tgtEl>
                                        <p:attrNameLst>
                                          <p:attrName>fill.type</p:attrName>
                                        </p:attrNameLst>
                                      </p:cBhvr>
                                      <p:to>
                                        <p:strVal val="solid"/>
                                      </p:to>
                                    </p:set>
                                  </p:childTnLst>
                                </p:cTn>
                              </p:par>
                            </p:childTnLst>
                          </p:cTn>
                        </p:par>
                        <p:par>
                          <p:cTn id="10" fill="hold" nodeType="afterGroup">
                            <p:stCondLst>
                              <p:cond delay="2240"/>
                            </p:stCondLst>
                            <p:childTnLst>
                              <p:par>
                                <p:cTn id="11" presetID="47" presetClass="entr" presetSubtype="0" fill="hold" grpId="0" nodeType="afterEffect">
                                  <p:stCondLst>
                                    <p:cond delay="0"/>
                                  </p:stCondLst>
                                  <p:childTnLst>
                                    <p:set>
                                      <p:cBhvr>
                                        <p:cTn id="12" dur="1" fill="hold">
                                          <p:stCondLst>
                                            <p:cond delay="0"/>
                                          </p:stCondLst>
                                        </p:cTn>
                                        <p:tgtEl>
                                          <p:spTgt spid="144394"/>
                                        </p:tgtEl>
                                        <p:attrNameLst>
                                          <p:attrName>style.visibility</p:attrName>
                                        </p:attrNameLst>
                                      </p:cBhvr>
                                      <p:to>
                                        <p:strVal val="visible"/>
                                      </p:to>
                                    </p:set>
                                    <p:animEffect transition="in" filter="fade">
                                      <p:cBhvr>
                                        <p:cTn id="13" dur="1000"/>
                                        <p:tgtEl>
                                          <p:spTgt spid="144394"/>
                                        </p:tgtEl>
                                      </p:cBhvr>
                                    </p:animEffect>
                                    <p:anim calcmode="lin" valueType="num">
                                      <p:cBhvr>
                                        <p:cTn id="14" dur="1000" fill="hold"/>
                                        <p:tgtEl>
                                          <p:spTgt spid="144394"/>
                                        </p:tgtEl>
                                        <p:attrNameLst>
                                          <p:attrName>ppt_x</p:attrName>
                                        </p:attrNameLst>
                                      </p:cBhvr>
                                      <p:tavLst>
                                        <p:tav tm="0">
                                          <p:val>
                                            <p:strVal val="#ppt_x"/>
                                          </p:val>
                                        </p:tav>
                                        <p:tav tm="100000">
                                          <p:val>
                                            <p:strVal val="#ppt_x"/>
                                          </p:val>
                                        </p:tav>
                                      </p:tavLst>
                                    </p:anim>
                                    <p:anim calcmode="lin" valueType="num">
                                      <p:cBhvr>
                                        <p:cTn id="15" dur="1000" fill="hold"/>
                                        <p:tgtEl>
                                          <p:spTgt spid="144394"/>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3240"/>
                            </p:stCondLst>
                            <p:childTnLst>
                              <p:par>
                                <p:cTn id="17" presetID="55" presetClass="entr" presetSubtype="0" fill="hold" grpId="0" nodeType="afterEffect">
                                  <p:stCondLst>
                                    <p:cond delay="0"/>
                                  </p:stCondLst>
                                  <p:childTnLst>
                                    <p:set>
                                      <p:cBhvr>
                                        <p:cTn id="18" dur="1" fill="hold">
                                          <p:stCondLst>
                                            <p:cond delay="0"/>
                                          </p:stCondLst>
                                        </p:cTn>
                                        <p:tgtEl>
                                          <p:spTgt spid="144396"/>
                                        </p:tgtEl>
                                        <p:attrNameLst>
                                          <p:attrName>style.visibility</p:attrName>
                                        </p:attrNameLst>
                                      </p:cBhvr>
                                      <p:to>
                                        <p:strVal val="visible"/>
                                      </p:to>
                                    </p:set>
                                    <p:anim calcmode="lin" valueType="num">
                                      <p:cBhvr>
                                        <p:cTn id="19" dur="1000" fill="hold"/>
                                        <p:tgtEl>
                                          <p:spTgt spid="144396"/>
                                        </p:tgtEl>
                                        <p:attrNameLst>
                                          <p:attrName>ppt_w</p:attrName>
                                        </p:attrNameLst>
                                      </p:cBhvr>
                                      <p:tavLst>
                                        <p:tav tm="0">
                                          <p:val>
                                            <p:strVal val="#ppt_w*0.70"/>
                                          </p:val>
                                        </p:tav>
                                        <p:tav tm="100000">
                                          <p:val>
                                            <p:strVal val="#ppt_w"/>
                                          </p:val>
                                        </p:tav>
                                      </p:tavLst>
                                    </p:anim>
                                    <p:anim calcmode="lin" valueType="num">
                                      <p:cBhvr>
                                        <p:cTn id="20" dur="1000" fill="hold"/>
                                        <p:tgtEl>
                                          <p:spTgt spid="144396"/>
                                        </p:tgtEl>
                                        <p:attrNameLst>
                                          <p:attrName>ppt_h</p:attrName>
                                        </p:attrNameLst>
                                      </p:cBhvr>
                                      <p:tavLst>
                                        <p:tav tm="0">
                                          <p:val>
                                            <p:strVal val="#ppt_h"/>
                                          </p:val>
                                        </p:tav>
                                        <p:tav tm="100000">
                                          <p:val>
                                            <p:strVal val="#ppt_h"/>
                                          </p:val>
                                        </p:tav>
                                      </p:tavLst>
                                    </p:anim>
                                    <p:animEffect transition="in" filter="fade">
                                      <p:cBhvr>
                                        <p:cTn id="21" dur="1000"/>
                                        <p:tgtEl>
                                          <p:spTgt spid="144396"/>
                                        </p:tgtEl>
                                      </p:cBhvr>
                                    </p:animEffect>
                                  </p:childTnLst>
                                </p:cTn>
                              </p:par>
                            </p:childTnLst>
                          </p:cTn>
                        </p:par>
                        <p:par>
                          <p:cTn id="22" fill="hold" nodeType="afterGroup">
                            <p:stCondLst>
                              <p:cond delay="4240"/>
                            </p:stCondLst>
                            <p:childTnLst>
                              <p:par>
                                <p:cTn id="23" presetID="27" presetClass="entr" presetSubtype="0" fill="hold" grpId="0" nodeType="afterEffect">
                                  <p:stCondLst>
                                    <p:cond delay="0"/>
                                  </p:stCondLst>
                                  <p:iterate type="lt">
                                    <p:tmPct val="50000"/>
                                  </p:iterate>
                                  <p:childTnLst>
                                    <p:set>
                                      <p:cBhvr>
                                        <p:cTn id="24" dur="1" fill="hold">
                                          <p:stCondLst>
                                            <p:cond delay="0"/>
                                          </p:stCondLst>
                                        </p:cTn>
                                        <p:tgtEl>
                                          <p:spTgt spid="144395"/>
                                        </p:tgtEl>
                                        <p:attrNameLst>
                                          <p:attrName>style.visibility</p:attrName>
                                        </p:attrNameLst>
                                      </p:cBhvr>
                                      <p:to>
                                        <p:strVal val="visible"/>
                                      </p:to>
                                    </p:set>
                                    <p:anim calcmode="discrete" valueType="clr">
                                      <p:cBhvr override="childStyle">
                                        <p:cTn id="25" dur="80"/>
                                        <p:tgtEl>
                                          <p:spTgt spid="144395"/>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144395"/>
                                        </p:tgtEl>
                                        <p:attrNameLst>
                                          <p:attrName>fillcolor</p:attrName>
                                        </p:attrNameLst>
                                      </p:cBhvr>
                                      <p:tavLst>
                                        <p:tav tm="0">
                                          <p:val>
                                            <p:clrVal>
                                              <a:schemeClr val="accent2"/>
                                            </p:clrVal>
                                          </p:val>
                                        </p:tav>
                                        <p:tav tm="50000">
                                          <p:val>
                                            <p:clrVal>
                                              <a:schemeClr val="hlink"/>
                                            </p:clrVal>
                                          </p:val>
                                        </p:tav>
                                      </p:tavLst>
                                    </p:anim>
                                    <p:set>
                                      <p:cBhvr>
                                        <p:cTn id="27" dur="80"/>
                                        <p:tgtEl>
                                          <p:spTgt spid="144395"/>
                                        </p:tgtEl>
                                        <p:attrNameLst>
                                          <p:attrName>fill.type</p:attrName>
                                        </p:attrNameLst>
                                      </p:cBhvr>
                                      <p:to>
                                        <p:strVal val="solid"/>
                                      </p:to>
                                    </p:set>
                                  </p:childTnLst>
                                </p:cTn>
                              </p:par>
                            </p:childTnLst>
                          </p:cTn>
                        </p:par>
                        <p:par>
                          <p:cTn id="28" fill="hold" nodeType="afterGroup">
                            <p:stCondLst>
                              <p:cond delay="4400"/>
                            </p:stCondLst>
                            <p:childTnLst>
                              <p:par>
                                <p:cTn id="29" presetID="47" presetClass="entr" presetSubtype="0" fill="hold" grpId="0" nodeType="afterEffect">
                                  <p:stCondLst>
                                    <p:cond delay="0"/>
                                  </p:stCondLst>
                                  <p:childTnLst>
                                    <p:set>
                                      <p:cBhvr>
                                        <p:cTn id="30" dur="1" fill="hold">
                                          <p:stCondLst>
                                            <p:cond delay="0"/>
                                          </p:stCondLst>
                                        </p:cTn>
                                        <p:tgtEl>
                                          <p:spTgt spid="144397"/>
                                        </p:tgtEl>
                                        <p:attrNameLst>
                                          <p:attrName>style.visibility</p:attrName>
                                        </p:attrNameLst>
                                      </p:cBhvr>
                                      <p:to>
                                        <p:strVal val="visible"/>
                                      </p:to>
                                    </p:set>
                                    <p:animEffect transition="in" filter="fade">
                                      <p:cBhvr>
                                        <p:cTn id="31" dur="1000"/>
                                        <p:tgtEl>
                                          <p:spTgt spid="144397"/>
                                        </p:tgtEl>
                                      </p:cBhvr>
                                    </p:animEffect>
                                    <p:anim calcmode="lin" valueType="num">
                                      <p:cBhvr>
                                        <p:cTn id="32" dur="1000" fill="hold"/>
                                        <p:tgtEl>
                                          <p:spTgt spid="144397"/>
                                        </p:tgtEl>
                                        <p:attrNameLst>
                                          <p:attrName>ppt_x</p:attrName>
                                        </p:attrNameLst>
                                      </p:cBhvr>
                                      <p:tavLst>
                                        <p:tav tm="0">
                                          <p:val>
                                            <p:strVal val="#ppt_x"/>
                                          </p:val>
                                        </p:tav>
                                        <p:tav tm="100000">
                                          <p:val>
                                            <p:strVal val="#ppt_x"/>
                                          </p:val>
                                        </p:tav>
                                      </p:tavLst>
                                    </p:anim>
                                    <p:anim calcmode="lin" valueType="num">
                                      <p:cBhvr>
                                        <p:cTn id="33" dur="1000" fill="hold"/>
                                        <p:tgtEl>
                                          <p:spTgt spid="144397"/>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1" presetClass="emph" presetSubtype="0" fill="hold" grpId="1" nodeType="clickEffect">
                                  <p:stCondLst>
                                    <p:cond delay="0"/>
                                  </p:stCondLst>
                                  <p:iterate type="lt">
                                    <p:tmPct val="0"/>
                                  </p:iterate>
                                  <p:childTnLst>
                                    <p:animClr clrSpc="hsl" dir="cw">
                                      <p:cBhvr override="childStyle">
                                        <p:cTn id="37" dur="500" fill="hold"/>
                                        <p:tgtEl>
                                          <p:spTgt spid="144395"/>
                                        </p:tgtEl>
                                        <p:attrNameLst>
                                          <p:attrName>style.color</p:attrName>
                                        </p:attrNameLst>
                                      </p:cBhvr>
                                      <p:by>
                                        <p:hsl h="7200000" s="0" l="0"/>
                                      </p:by>
                                    </p:animClr>
                                    <p:animClr clrSpc="hsl" dir="cw">
                                      <p:cBhvr>
                                        <p:cTn id="38" dur="500" fill="hold"/>
                                        <p:tgtEl>
                                          <p:spTgt spid="144395"/>
                                        </p:tgtEl>
                                        <p:attrNameLst>
                                          <p:attrName>fillcolor</p:attrName>
                                        </p:attrNameLst>
                                      </p:cBhvr>
                                      <p:by>
                                        <p:hsl h="7200000" s="0" l="0"/>
                                      </p:by>
                                    </p:animClr>
                                    <p:animClr clrSpc="hsl" dir="cw">
                                      <p:cBhvr>
                                        <p:cTn id="39" dur="500" fill="hold"/>
                                        <p:tgtEl>
                                          <p:spTgt spid="144395"/>
                                        </p:tgtEl>
                                        <p:attrNameLst>
                                          <p:attrName>stroke.color</p:attrName>
                                        </p:attrNameLst>
                                      </p:cBhvr>
                                      <p:by>
                                        <p:hsl h="7200000" s="0" l="0"/>
                                      </p:by>
                                    </p:animClr>
                                    <p:set>
                                      <p:cBhvr>
                                        <p:cTn id="40" dur="500" fill="hold"/>
                                        <p:tgtEl>
                                          <p:spTgt spid="144395"/>
                                        </p:tgtEl>
                                        <p:attrNameLst>
                                          <p:attrName>fill.type</p:attrName>
                                        </p:attrNameLst>
                                      </p:cBhvr>
                                      <p:to>
                                        <p:strVal val="solid"/>
                                      </p:to>
                                    </p:set>
                                  </p:childTnLst>
                                </p:cTn>
                              </p:par>
                            </p:childTnLst>
                          </p:cTn>
                        </p:par>
                        <p:par>
                          <p:cTn id="41" fill="hold" nodeType="afterGroup">
                            <p:stCondLst>
                              <p:cond delay="500"/>
                            </p:stCondLst>
                            <p:childTnLst>
                              <p:par>
                                <p:cTn id="42" presetID="23" presetClass="emph" presetSubtype="0" fill="hold" grpId="2" nodeType="afterEffect">
                                  <p:stCondLst>
                                    <p:cond delay="0"/>
                                  </p:stCondLst>
                                  <p:iterate type="lt">
                                    <p:tmPct val="0"/>
                                  </p:iterate>
                                  <p:childTnLst>
                                    <p:animClr clrSpc="hsl" dir="cw">
                                      <p:cBhvr override="childStyle">
                                        <p:cTn id="43" dur="500" fill="hold"/>
                                        <p:tgtEl>
                                          <p:spTgt spid="144395"/>
                                        </p:tgtEl>
                                        <p:attrNameLst>
                                          <p:attrName>style.color</p:attrName>
                                        </p:attrNameLst>
                                      </p:cBhvr>
                                      <p:by>
                                        <p:hsl h="10842353" s="0" l="0"/>
                                      </p:by>
                                    </p:animClr>
                                    <p:animClr clrSpc="hsl" dir="cw">
                                      <p:cBhvr>
                                        <p:cTn id="44" dur="500" fill="hold"/>
                                        <p:tgtEl>
                                          <p:spTgt spid="144395"/>
                                        </p:tgtEl>
                                        <p:attrNameLst>
                                          <p:attrName>fillcolor</p:attrName>
                                        </p:attrNameLst>
                                      </p:cBhvr>
                                      <p:by>
                                        <p:hsl h="10842353" s="0" l="0"/>
                                      </p:by>
                                    </p:animClr>
                                    <p:animClr clrSpc="hsl" dir="cw">
                                      <p:cBhvr>
                                        <p:cTn id="45" dur="500" fill="hold"/>
                                        <p:tgtEl>
                                          <p:spTgt spid="144395"/>
                                        </p:tgtEl>
                                        <p:attrNameLst>
                                          <p:attrName>stroke.color</p:attrName>
                                        </p:attrNameLst>
                                      </p:cBhvr>
                                      <p:by>
                                        <p:hsl h="10842353" s="0" l="0"/>
                                      </p:by>
                                    </p:animClr>
                                    <p:set>
                                      <p:cBhvr>
                                        <p:cTn id="46" dur="500" fill="hold"/>
                                        <p:tgtEl>
                                          <p:spTgt spid="144395"/>
                                        </p:tgtEl>
                                        <p:attrNameLst>
                                          <p:attrName>fill.type</p:attrName>
                                        </p:attrNameLst>
                                      </p:cBhvr>
                                      <p:to>
                                        <p:strVal val="solid"/>
                                      </p:to>
                                    </p:set>
                                  </p:childTnLst>
                                </p:cTn>
                              </p:par>
                            </p:childTnLst>
                          </p:cTn>
                        </p:par>
                        <p:par>
                          <p:cTn id="47" fill="hold" nodeType="afterGroup">
                            <p:stCondLst>
                              <p:cond delay="1000"/>
                            </p:stCondLst>
                            <p:childTnLst>
                              <p:par>
                                <p:cTn id="48" presetID="22" presetClass="emph" presetSubtype="0" fill="hold" grpId="3" nodeType="afterEffect">
                                  <p:stCondLst>
                                    <p:cond delay="0"/>
                                  </p:stCondLst>
                                  <p:iterate type="lt">
                                    <p:tmPct val="0"/>
                                  </p:iterate>
                                  <p:childTnLst>
                                    <p:animClr clrSpc="hsl" dir="cw">
                                      <p:cBhvr override="childStyle">
                                        <p:cTn id="49" dur="500" fill="hold"/>
                                        <p:tgtEl>
                                          <p:spTgt spid="144395"/>
                                        </p:tgtEl>
                                        <p:attrNameLst>
                                          <p:attrName>style.color</p:attrName>
                                        </p:attrNameLst>
                                      </p:cBhvr>
                                      <p:by>
                                        <p:hsl h="-7200000" s="0" l="0"/>
                                      </p:by>
                                    </p:animClr>
                                    <p:animClr clrSpc="hsl" dir="cw">
                                      <p:cBhvr>
                                        <p:cTn id="50" dur="500" fill="hold"/>
                                        <p:tgtEl>
                                          <p:spTgt spid="144395"/>
                                        </p:tgtEl>
                                        <p:attrNameLst>
                                          <p:attrName>fillcolor</p:attrName>
                                        </p:attrNameLst>
                                      </p:cBhvr>
                                      <p:by>
                                        <p:hsl h="-7200000" s="0" l="0"/>
                                      </p:by>
                                    </p:animClr>
                                    <p:animClr clrSpc="hsl" dir="cw">
                                      <p:cBhvr>
                                        <p:cTn id="51" dur="500" fill="hold"/>
                                        <p:tgtEl>
                                          <p:spTgt spid="144395"/>
                                        </p:tgtEl>
                                        <p:attrNameLst>
                                          <p:attrName>stroke.color</p:attrName>
                                        </p:attrNameLst>
                                      </p:cBhvr>
                                      <p:by>
                                        <p:hsl h="-7200000" s="0" l="0"/>
                                      </p:by>
                                    </p:animClr>
                                    <p:set>
                                      <p:cBhvr>
                                        <p:cTn id="52" dur="500" fill="hold"/>
                                        <p:tgtEl>
                                          <p:spTgt spid="14439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9" grpId="0"/>
      <p:bldP spid="144394" grpId="0" animBg="1"/>
      <p:bldP spid="144395" grpId="0" animBg="1"/>
      <p:bldP spid="144395" grpId="1" animBg="1"/>
      <p:bldP spid="144395" grpId="2" animBg="1"/>
      <p:bldP spid="144395" grpId="3" animBg="1"/>
      <p:bldP spid="144396" grpId="0" animBg="1"/>
      <p:bldP spid="14439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1600200" y="5486400"/>
            <a:ext cx="6096000" cy="457200"/>
          </a:xfrm>
          <a:prstGeom prst="rect">
            <a:avLst/>
          </a:prstGeom>
          <a:noFill/>
          <a:ln w="9525">
            <a:noFill/>
            <a:miter lim="800000"/>
            <a:headEnd/>
            <a:tailEnd/>
          </a:ln>
        </p:spPr>
        <p:txBody>
          <a:bodyPr>
            <a:spAutoFit/>
          </a:bodyPr>
          <a:lstStyle/>
          <a:p>
            <a:pPr>
              <a:spcBef>
                <a:spcPct val="50000"/>
              </a:spcBef>
            </a:pPr>
            <a:endParaRPr lang="en-US" sz="2400">
              <a:latin typeface="Arial" charset="0"/>
            </a:endParaRPr>
          </a:p>
        </p:txBody>
      </p:sp>
      <p:sp>
        <p:nvSpPr>
          <p:cNvPr id="14339" name="Rectangle 4"/>
          <p:cNvSpPr>
            <a:spLocks noGrp="1" noChangeArrowheads="1"/>
          </p:cNvSpPr>
          <p:nvPr>
            <p:ph type="body" sz="half" idx="1"/>
          </p:nvPr>
        </p:nvSpPr>
        <p:spPr>
          <a:xfrm>
            <a:off x="0" y="1371600"/>
            <a:ext cx="9144000" cy="762000"/>
          </a:xfrm>
        </p:spPr>
        <p:txBody>
          <a:bodyPr/>
          <a:lstStyle/>
          <a:p>
            <a:pPr eaLnBrk="1" hangingPunct="1">
              <a:buFontTx/>
              <a:buNone/>
            </a:pPr>
            <a:r>
              <a:rPr lang="en-US" b="1" smtClean="0">
                <a:solidFill>
                  <a:srgbClr val="0000FF"/>
                </a:solidFill>
                <a:latin typeface="Arial" charset="0"/>
              </a:rPr>
              <a:t>* Đánh dấu x vào ô trống tr</a:t>
            </a:r>
            <a:r>
              <a:rPr lang="vi-VN" b="1" smtClean="0">
                <a:solidFill>
                  <a:srgbClr val="0000FF"/>
                </a:solidFill>
                <a:latin typeface="Arial" charset="0"/>
              </a:rPr>
              <a:t>ư</a:t>
            </a:r>
            <a:r>
              <a:rPr lang="en-US" b="1" smtClean="0">
                <a:solidFill>
                  <a:srgbClr val="0000FF"/>
                </a:solidFill>
                <a:latin typeface="Arial" charset="0"/>
              </a:rPr>
              <a:t>ớc câu trả lời </a:t>
            </a:r>
            <a:r>
              <a:rPr lang="vi-VN" b="1" smtClean="0">
                <a:solidFill>
                  <a:srgbClr val="0000FF"/>
                </a:solidFill>
                <a:latin typeface="Arial" charset="0"/>
              </a:rPr>
              <a:t>đ</a:t>
            </a:r>
            <a:r>
              <a:rPr lang="en-US" b="1" smtClean="0">
                <a:solidFill>
                  <a:srgbClr val="0000FF"/>
                </a:solidFill>
                <a:latin typeface="Arial" charset="0"/>
              </a:rPr>
              <a:t>úng:</a:t>
            </a:r>
            <a:endParaRPr lang="en-US" b="1" smtClean="0">
              <a:solidFill>
                <a:srgbClr val="0000FF"/>
              </a:solidFill>
              <a:latin typeface="Arial" charset="0"/>
              <a:sym typeface="Wingdings" pitchFamily="2" charset="2"/>
            </a:endParaRPr>
          </a:p>
        </p:txBody>
      </p:sp>
      <p:sp>
        <p:nvSpPr>
          <p:cNvPr id="146437" name="Text Box 5"/>
          <p:cNvSpPr txBox="1">
            <a:spLocks noChangeArrowheads="1"/>
          </p:cNvSpPr>
          <p:nvPr/>
        </p:nvSpPr>
        <p:spPr bwMode="auto">
          <a:xfrm>
            <a:off x="152400" y="2286000"/>
            <a:ext cx="8686800" cy="1066800"/>
          </a:xfrm>
          <a:prstGeom prst="rect">
            <a:avLst/>
          </a:prstGeom>
          <a:noFill/>
          <a:ln w="9525" algn="ctr">
            <a:noFill/>
            <a:miter lim="800000"/>
            <a:headEnd/>
            <a:tailEnd/>
          </a:ln>
          <a:effectLst/>
        </p:spPr>
        <p:txBody>
          <a:bodyPr>
            <a:spAutoFit/>
          </a:bodyPr>
          <a:lstStyle/>
          <a:p>
            <a:pPr>
              <a:defRPr/>
            </a:pPr>
            <a:r>
              <a:rPr lang="en-US" b="1" u="sng">
                <a:solidFill>
                  <a:srgbClr val="FF3300"/>
                </a:solidFill>
                <a:effectLst>
                  <a:outerShdw blurRad="38100" dist="38100" dir="2700000" algn="tl">
                    <a:srgbClr val="C0C0C0"/>
                  </a:outerShdw>
                </a:effectLst>
                <a:latin typeface="Arial"/>
                <a:sym typeface="Wingdings 2" pitchFamily="18" charset="2"/>
              </a:rPr>
              <a:t>Câu 2:</a:t>
            </a:r>
            <a:r>
              <a:rPr lang="en-US" b="1">
                <a:solidFill>
                  <a:srgbClr val="FF3300"/>
                </a:solidFill>
                <a:effectLst>
                  <a:outerShdw blurRad="38100" dist="38100" dir="2700000" algn="tl">
                    <a:srgbClr val="C0C0C0"/>
                  </a:outerShdw>
                </a:effectLst>
                <a:latin typeface="Arial"/>
                <a:sym typeface="Wingdings 2" pitchFamily="18" charset="2"/>
              </a:rPr>
              <a:t> </a:t>
            </a:r>
            <a:r>
              <a:rPr lang="en-US" b="1">
                <a:solidFill>
                  <a:srgbClr val="0000FF"/>
                </a:solidFill>
                <a:effectLst>
                  <a:outerShdw blurRad="38100" dist="38100" dir="2700000" algn="tl">
                    <a:srgbClr val="C0C0C0"/>
                  </a:outerShdw>
                </a:effectLst>
                <a:latin typeface="Arial"/>
                <a:sym typeface="Wingdings 2" pitchFamily="18" charset="2"/>
              </a:rPr>
              <a:t>Tỉnh nào của nước ta có nhiều mỏ than nhất?</a:t>
            </a:r>
            <a:endParaRPr lang="en-US" b="1">
              <a:solidFill>
                <a:srgbClr val="0000FF"/>
              </a:solidFill>
              <a:latin typeface="Arial"/>
            </a:endParaRPr>
          </a:p>
        </p:txBody>
      </p:sp>
      <p:sp>
        <p:nvSpPr>
          <p:cNvPr id="14341" name="Rectangle 6"/>
          <p:cNvSpPr>
            <a:spLocks noChangeArrowheads="1"/>
          </p:cNvSpPr>
          <p:nvPr/>
        </p:nvSpPr>
        <p:spPr bwMode="auto">
          <a:xfrm>
            <a:off x="3048000" y="3378200"/>
            <a:ext cx="4114800" cy="457200"/>
          </a:xfrm>
          <a:prstGeom prst="rect">
            <a:avLst/>
          </a:prstGeom>
          <a:solidFill>
            <a:schemeClr val="folHlink"/>
          </a:solidFill>
          <a:ln w="9525" algn="ctr">
            <a:solidFill>
              <a:schemeClr val="tx1"/>
            </a:solidFill>
            <a:miter lim="800000"/>
            <a:headEnd/>
            <a:tailEnd/>
          </a:ln>
        </p:spPr>
        <p:txBody>
          <a:bodyPr wrap="none" anchor="ctr"/>
          <a:lstStyle/>
          <a:p>
            <a:pPr algn="ctr"/>
            <a:r>
              <a:rPr lang="en-US" b="1">
                <a:solidFill>
                  <a:srgbClr val="FF3300"/>
                </a:solidFill>
                <a:latin typeface="Arial" charset="0"/>
              </a:rPr>
              <a:t>Khánh Hòa</a:t>
            </a:r>
          </a:p>
        </p:txBody>
      </p:sp>
      <p:sp>
        <p:nvSpPr>
          <p:cNvPr id="14342" name="Rectangle 7"/>
          <p:cNvSpPr>
            <a:spLocks noChangeArrowheads="1"/>
          </p:cNvSpPr>
          <p:nvPr/>
        </p:nvSpPr>
        <p:spPr bwMode="auto">
          <a:xfrm>
            <a:off x="3048000" y="4610100"/>
            <a:ext cx="4114800" cy="533400"/>
          </a:xfrm>
          <a:prstGeom prst="rect">
            <a:avLst/>
          </a:prstGeom>
          <a:solidFill>
            <a:schemeClr val="folHlink"/>
          </a:solidFill>
          <a:ln w="9525" algn="ctr">
            <a:solidFill>
              <a:schemeClr val="tx1"/>
            </a:solidFill>
            <a:miter lim="800000"/>
            <a:headEnd/>
            <a:tailEnd/>
          </a:ln>
        </p:spPr>
        <p:txBody>
          <a:bodyPr wrap="none" anchor="ctr"/>
          <a:lstStyle/>
          <a:p>
            <a:pPr algn="ctr"/>
            <a:r>
              <a:rPr lang="en-US" b="1">
                <a:solidFill>
                  <a:srgbClr val="FF3300"/>
                </a:solidFill>
                <a:latin typeface="Arial" charset="0"/>
              </a:rPr>
              <a:t>Tây Nguyên</a:t>
            </a:r>
          </a:p>
        </p:txBody>
      </p:sp>
      <p:sp>
        <p:nvSpPr>
          <p:cNvPr id="14343" name="Rectangle 8"/>
          <p:cNvSpPr>
            <a:spLocks noChangeArrowheads="1"/>
          </p:cNvSpPr>
          <p:nvPr/>
        </p:nvSpPr>
        <p:spPr bwMode="auto">
          <a:xfrm>
            <a:off x="3048000" y="3962400"/>
            <a:ext cx="4114800" cy="533400"/>
          </a:xfrm>
          <a:prstGeom prst="rect">
            <a:avLst/>
          </a:prstGeom>
          <a:solidFill>
            <a:schemeClr val="folHlink"/>
          </a:solidFill>
          <a:ln w="9525" algn="ctr">
            <a:solidFill>
              <a:schemeClr val="tx1"/>
            </a:solidFill>
            <a:miter lim="800000"/>
            <a:headEnd/>
            <a:tailEnd/>
          </a:ln>
        </p:spPr>
        <p:txBody>
          <a:bodyPr wrap="none" anchor="ctr"/>
          <a:lstStyle/>
          <a:p>
            <a:pPr algn="ctr"/>
            <a:r>
              <a:rPr lang="en-US" b="1">
                <a:solidFill>
                  <a:srgbClr val="FF3300"/>
                </a:solidFill>
                <a:latin typeface="Arial" charset="0"/>
              </a:rPr>
              <a:t>Hà Tĩnh</a:t>
            </a:r>
          </a:p>
        </p:txBody>
      </p:sp>
      <p:sp>
        <p:nvSpPr>
          <p:cNvPr id="146441" name="Rectangle 9"/>
          <p:cNvSpPr>
            <a:spLocks noChangeArrowheads="1"/>
          </p:cNvSpPr>
          <p:nvPr/>
        </p:nvSpPr>
        <p:spPr bwMode="auto">
          <a:xfrm>
            <a:off x="3048000" y="5257800"/>
            <a:ext cx="4114800" cy="609600"/>
          </a:xfrm>
          <a:prstGeom prst="rect">
            <a:avLst/>
          </a:prstGeom>
          <a:solidFill>
            <a:schemeClr val="folHlink"/>
          </a:solidFill>
          <a:ln w="9525" algn="ctr">
            <a:solidFill>
              <a:schemeClr val="tx1"/>
            </a:solidFill>
            <a:miter lim="800000"/>
            <a:headEnd/>
            <a:tailEnd/>
          </a:ln>
        </p:spPr>
        <p:txBody>
          <a:bodyPr wrap="none" anchor="ctr"/>
          <a:lstStyle/>
          <a:p>
            <a:pPr algn="ctr"/>
            <a:r>
              <a:rPr lang="en-US" b="1">
                <a:solidFill>
                  <a:srgbClr val="FF3300"/>
                </a:solidFill>
                <a:latin typeface="Arial" charset="0"/>
              </a:rPr>
              <a:t>Quảng Ninh</a:t>
            </a:r>
          </a:p>
        </p:txBody>
      </p:sp>
      <p:sp>
        <p:nvSpPr>
          <p:cNvPr id="146446" name="Rectangle 14"/>
          <p:cNvSpPr>
            <a:spLocks noChangeArrowheads="1"/>
          </p:cNvSpPr>
          <p:nvPr/>
        </p:nvSpPr>
        <p:spPr bwMode="auto">
          <a:xfrm>
            <a:off x="0" y="152400"/>
            <a:ext cx="9144000" cy="914400"/>
          </a:xfrm>
          <a:prstGeom prst="rect">
            <a:avLst/>
          </a:prstGeom>
          <a:noFill/>
          <a:ln w="9525">
            <a:noFill/>
            <a:miter lim="800000"/>
            <a:headEnd/>
            <a:tailEnd/>
          </a:ln>
          <a:effectLst/>
        </p:spPr>
        <p:txBody>
          <a:bodyPr anchor="ctr"/>
          <a:lstStyle/>
          <a:p>
            <a:pPr algn="ctr" eaLnBrk="1" hangingPunct="1">
              <a:lnSpc>
                <a:spcPct val="90000"/>
              </a:lnSpc>
              <a:defRPr/>
            </a:pPr>
            <a:r>
              <a:rPr lang="en-US" b="1" u="sng">
                <a:solidFill>
                  <a:srgbClr val="FF3300"/>
                </a:solidFill>
                <a:effectLst>
                  <a:outerShdw blurRad="38100" dist="38100" dir="2700000" algn="tl">
                    <a:srgbClr val="C0C0C0"/>
                  </a:outerShdw>
                </a:effectLst>
                <a:latin typeface="Arial"/>
              </a:rPr>
              <a:t>Bài 2</a:t>
            </a:r>
            <a:r>
              <a:rPr lang="en-US" b="1">
                <a:solidFill>
                  <a:srgbClr val="FF3300"/>
                </a:solidFill>
                <a:effectLst>
                  <a:outerShdw blurRad="38100" dist="38100" dir="2700000" algn="tl">
                    <a:srgbClr val="C0C0C0"/>
                  </a:outerShdw>
                </a:effectLst>
                <a:latin typeface="Arial"/>
              </a:rPr>
              <a:t>: ĐỊA HÌNH VÀ KHOÁNG SẢN</a:t>
            </a:r>
          </a:p>
        </p:txBody>
      </p:sp>
      <p:sp>
        <p:nvSpPr>
          <p:cNvPr id="14346" name="Rectangle 21"/>
          <p:cNvSpPr>
            <a:spLocks noChangeArrowheads="1"/>
          </p:cNvSpPr>
          <p:nvPr/>
        </p:nvSpPr>
        <p:spPr bwMode="auto">
          <a:xfrm>
            <a:off x="0" y="0"/>
            <a:ext cx="9144000" cy="6858000"/>
          </a:xfrm>
          <a:prstGeom prst="rect">
            <a:avLst/>
          </a:prstGeom>
          <a:noFill/>
          <a:ln w="76200">
            <a:pattFill prst="wdUpDiag">
              <a:fgClr>
                <a:srgbClr val="00FF00"/>
              </a:fgClr>
              <a:bgClr>
                <a:srgbClr val="FF0000"/>
              </a:bgClr>
            </a:pattFill>
            <a:miter lim="800000"/>
            <a:headEnd/>
            <a:tailEnd/>
          </a:ln>
        </p:spPr>
        <p:txBody>
          <a:bodyPr wrap="none" anchor="ctr"/>
          <a:lstStyle/>
          <a:p>
            <a:endParaRPr lang="en-US">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mph" presetSubtype="0" fill="hold" grpId="0" nodeType="clickEffect">
                                  <p:stCondLst>
                                    <p:cond delay="0"/>
                                  </p:stCondLst>
                                  <p:childTnLst>
                                    <p:animClr clrSpc="hsl" dir="cw">
                                      <p:cBhvr override="childStyle">
                                        <p:cTn id="6" dur="500" fill="hold"/>
                                        <p:tgtEl>
                                          <p:spTgt spid="146441"/>
                                        </p:tgtEl>
                                        <p:attrNameLst>
                                          <p:attrName>style.color</p:attrName>
                                        </p:attrNameLst>
                                      </p:cBhvr>
                                      <p:by>
                                        <p:hsl h="-7200000" s="0" l="0"/>
                                      </p:by>
                                    </p:animClr>
                                    <p:animClr clrSpc="hsl" dir="cw">
                                      <p:cBhvr>
                                        <p:cTn id="7" dur="500" fill="hold"/>
                                        <p:tgtEl>
                                          <p:spTgt spid="146441"/>
                                        </p:tgtEl>
                                        <p:attrNameLst>
                                          <p:attrName>fillcolor</p:attrName>
                                        </p:attrNameLst>
                                      </p:cBhvr>
                                      <p:by>
                                        <p:hsl h="-7200000" s="0" l="0"/>
                                      </p:by>
                                    </p:animClr>
                                    <p:animClr clrSpc="hsl" dir="cw">
                                      <p:cBhvr>
                                        <p:cTn id="8" dur="500" fill="hold"/>
                                        <p:tgtEl>
                                          <p:spTgt spid="146441"/>
                                        </p:tgtEl>
                                        <p:attrNameLst>
                                          <p:attrName>stroke.color</p:attrName>
                                        </p:attrNameLst>
                                      </p:cBhvr>
                                      <p:by>
                                        <p:hsl h="-7200000" s="0" l="0"/>
                                      </p:by>
                                    </p:animClr>
                                    <p:set>
                                      <p:cBhvr>
                                        <p:cTn id="9" dur="500" fill="hold"/>
                                        <p:tgtEl>
                                          <p:spTgt spid="146441"/>
                                        </p:tgtEl>
                                        <p:attrNameLst>
                                          <p:attrName>fill.type</p:attrName>
                                        </p:attrNameLst>
                                      </p:cBhvr>
                                      <p:to>
                                        <p:strVal val="solid"/>
                                      </p:to>
                                    </p:se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4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1" name="AutoShape 27"/>
          <p:cNvSpPr>
            <a:spLocks noChangeArrowheads="1"/>
          </p:cNvSpPr>
          <p:nvPr/>
        </p:nvSpPr>
        <p:spPr bwMode="gray">
          <a:xfrm>
            <a:off x="2971800" y="1676400"/>
            <a:ext cx="5529263" cy="833438"/>
          </a:xfrm>
          <a:prstGeom prst="roundRect">
            <a:avLst>
              <a:gd name="adj" fmla="val 50000"/>
            </a:avLst>
          </a:prstGeom>
          <a:gradFill rotWithShape="1">
            <a:gsLst>
              <a:gs pos="0">
                <a:schemeClr val="accent1"/>
              </a:gs>
              <a:gs pos="100000">
                <a:srgbClr val="FFFFCC"/>
              </a:gs>
            </a:gsLst>
            <a:lin ang="5400000" scaled="1"/>
          </a:grad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a:r>
              <a:rPr lang="en-US" b="1">
                <a:solidFill>
                  <a:srgbClr val="0000FF"/>
                </a:solidFill>
                <a:latin typeface="Arial" charset="0"/>
                <a:cs typeface="Arial" charset="0"/>
              </a:rPr>
              <a:t>Tây bắc- đông nam</a:t>
            </a:r>
          </a:p>
        </p:txBody>
      </p:sp>
      <p:sp>
        <p:nvSpPr>
          <p:cNvPr id="6200" name="AutoShape 56"/>
          <p:cNvSpPr>
            <a:spLocks noChangeArrowheads="1"/>
          </p:cNvSpPr>
          <p:nvPr/>
        </p:nvSpPr>
        <p:spPr bwMode="gray">
          <a:xfrm>
            <a:off x="2895600" y="5791200"/>
            <a:ext cx="5610225" cy="827088"/>
          </a:xfrm>
          <a:prstGeom prst="roundRect">
            <a:avLst>
              <a:gd name="adj" fmla="val 50000"/>
            </a:avLst>
          </a:prstGeom>
          <a:gradFill rotWithShape="1">
            <a:gsLst>
              <a:gs pos="0">
                <a:schemeClr val="accent1"/>
              </a:gs>
              <a:gs pos="100000">
                <a:srgbClr val="CCCC00"/>
              </a:gs>
            </a:gsLst>
            <a:lin ang="5400000" scaled="1"/>
          </a:grad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a:r>
              <a:rPr lang="en-US" b="1">
                <a:solidFill>
                  <a:srgbClr val="0000FF"/>
                </a:solidFill>
                <a:latin typeface="Arial" charset="0"/>
                <a:cs typeface="Arial" charset="0"/>
              </a:rPr>
              <a:t>Bắc- nam</a:t>
            </a:r>
          </a:p>
        </p:txBody>
      </p:sp>
      <p:sp>
        <p:nvSpPr>
          <p:cNvPr id="2" name="AutoShape 56"/>
          <p:cNvSpPr>
            <a:spLocks noChangeArrowheads="1"/>
          </p:cNvSpPr>
          <p:nvPr/>
        </p:nvSpPr>
        <p:spPr bwMode="gray">
          <a:xfrm>
            <a:off x="2924175" y="4464050"/>
            <a:ext cx="5610225" cy="827088"/>
          </a:xfrm>
          <a:prstGeom prst="roundRect">
            <a:avLst>
              <a:gd name="adj" fmla="val 50000"/>
            </a:avLst>
          </a:prstGeom>
          <a:gradFill rotWithShape="1">
            <a:gsLst>
              <a:gs pos="0">
                <a:schemeClr val="accent1"/>
              </a:gs>
              <a:gs pos="100000">
                <a:srgbClr val="FFFFCC"/>
              </a:gs>
            </a:gsLst>
            <a:lin ang="5400000" scaled="1"/>
          </a:grad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a:r>
              <a:rPr lang="en-US" b="1">
                <a:solidFill>
                  <a:srgbClr val="0000FF"/>
                </a:solidFill>
                <a:latin typeface="Arial" charset="0"/>
                <a:cs typeface="Arial" charset="0"/>
              </a:rPr>
              <a:t>Đông bắc- tây nam</a:t>
            </a:r>
          </a:p>
        </p:txBody>
      </p:sp>
      <p:sp>
        <p:nvSpPr>
          <p:cNvPr id="6187" name="AutoShape 43"/>
          <p:cNvSpPr>
            <a:spLocks noChangeArrowheads="1"/>
          </p:cNvSpPr>
          <p:nvPr/>
        </p:nvSpPr>
        <p:spPr bwMode="gray">
          <a:xfrm>
            <a:off x="2895600" y="3124200"/>
            <a:ext cx="5700713" cy="838200"/>
          </a:xfrm>
          <a:prstGeom prst="roundRect">
            <a:avLst>
              <a:gd name="adj" fmla="val 50000"/>
            </a:avLst>
          </a:prstGeom>
          <a:gradFill rotWithShape="1">
            <a:gsLst>
              <a:gs pos="0">
                <a:schemeClr val="accent1"/>
              </a:gs>
              <a:gs pos="100000">
                <a:srgbClr val="FFFFCC"/>
              </a:gs>
            </a:gsLst>
            <a:lin ang="5400000" scaled="1"/>
          </a:grad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a:r>
              <a:rPr lang="en-US" b="1">
                <a:solidFill>
                  <a:srgbClr val="0000FF"/>
                </a:solidFill>
                <a:latin typeface="Arial" charset="0"/>
                <a:cs typeface="Arial" charset="0"/>
              </a:rPr>
              <a:t>Cánh cung</a:t>
            </a:r>
          </a:p>
        </p:txBody>
      </p:sp>
      <p:sp>
        <p:nvSpPr>
          <p:cNvPr id="15366" name="AutoShape 17" descr="Pink tissue paper"/>
          <p:cNvSpPr>
            <a:spLocks noChangeArrowheads="1"/>
          </p:cNvSpPr>
          <p:nvPr/>
        </p:nvSpPr>
        <p:spPr bwMode="auto">
          <a:xfrm>
            <a:off x="1066800" y="247650"/>
            <a:ext cx="7772400" cy="971550"/>
          </a:xfrm>
          <a:prstGeom prst="roundRect">
            <a:avLst>
              <a:gd name="adj" fmla="val 50000"/>
            </a:avLst>
          </a:prstGeom>
          <a:blipFill dpi="0" rotWithShape="1">
            <a:blip r:embed="rId5"/>
            <a:srcRect/>
            <a:tile tx="0" ty="0" sx="100000" sy="100000" flip="none" algn="tl"/>
          </a:blipFill>
          <a:ln w="38100" algn="ctr">
            <a:solidFill>
              <a:srgbClr val="74A731"/>
            </a:solidFill>
            <a:round/>
            <a:headEnd/>
            <a:tailEnd/>
          </a:ln>
        </p:spPr>
        <p:txBody>
          <a:bodyPr vert="eaVert" wrap="none" anchor="ctr"/>
          <a:lstStyle/>
          <a:p>
            <a:pPr algn="r" rtl="1" eaLnBrk="1" hangingPunct="1"/>
            <a:endParaRPr lang="en-US" sz="1800" b="1">
              <a:solidFill>
                <a:srgbClr val="0000FF"/>
              </a:solidFill>
              <a:latin typeface="Arial" charset="0"/>
              <a:cs typeface="Arial" charset="0"/>
            </a:endParaRPr>
          </a:p>
        </p:txBody>
      </p:sp>
      <p:grpSp>
        <p:nvGrpSpPr>
          <p:cNvPr id="4" name="Group 7"/>
          <p:cNvGrpSpPr>
            <a:grpSpLocks/>
          </p:cNvGrpSpPr>
          <p:nvPr/>
        </p:nvGrpSpPr>
        <p:grpSpPr bwMode="auto">
          <a:xfrm>
            <a:off x="1060450" y="2003425"/>
            <a:ext cx="1563688" cy="203200"/>
            <a:chOff x="0" y="1896"/>
            <a:chExt cx="5760" cy="120"/>
          </a:xfrm>
        </p:grpSpPr>
        <p:sp>
          <p:nvSpPr>
            <p:cNvPr id="15453" name="Rectangle 8"/>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w="9525" algn="ctr">
              <a:noFill/>
              <a:miter lim="800000"/>
              <a:headEnd/>
              <a:tailEnd/>
            </a:ln>
          </p:spPr>
          <p:txBody>
            <a:bodyPr wrap="none" anchor="ctr"/>
            <a:lstStyle/>
            <a:p>
              <a:endParaRPr lang="en-US" sz="1800" b="1">
                <a:solidFill>
                  <a:srgbClr val="0000FF"/>
                </a:solidFill>
                <a:latin typeface="Arial" charset="0"/>
                <a:cs typeface="Arial" charset="0"/>
              </a:endParaRPr>
            </a:p>
          </p:txBody>
        </p:sp>
        <p:sp>
          <p:nvSpPr>
            <p:cNvPr id="15454" name="Rectangle 9"/>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w="9525" algn="ctr">
              <a:noFill/>
              <a:miter lim="800000"/>
              <a:headEnd/>
              <a:tailEnd/>
            </a:ln>
          </p:spPr>
          <p:txBody>
            <a:bodyPr wrap="none" anchor="ctr"/>
            <a:lstStyle/>
            <a:p>
              <a:endParaRPr lang="en-US" sz="1800" b="1">
                <a:solidFill>
                  <a:srgbClr val="0000FF"/>
                </a:solidFill>
                <a:latin typeface="Arial" charset="0"/>
                <a:cs typeface="Arial" charset="0"/>
              </a:endParaRPr>
            </a:p>
          </p:txBody>
        </p:sp>
      </p:grpSp>
      <p:grpSp>
        <p:nvGrpSpPr>
          <p:cNvPr id="5" name="Group 10"/>
          <p:cNvGrpSpPr>
            <a:grpSpLocks/>
          </p:cNvGrpSpPr>
          <p:nvPr/>
        </p:nvGrpSpPr>
        <p:grpSpPr bwMode="auto">
          <a:xfrm>
            <a:off x="346075" y="1284288"/>
            <a:ext cx="720725" cy="1219200"/>
            <a:chOff x="1474" y="2341"/>
            <a:chExt cx="454" cy="679"/>
          </a:xfrm>
        </p:grpSpPr>
        <p:grpSp>
          <p:nvGrpSpPr>
            <p:cNvPr id="15440" name="Group 11"/>
            <p:cNvGrpSpPr>
              <a:grpSpLocks/>
            </p:cNvGrpSpPr>
            <p:nvPr/>
          </p:nvGrpSpPr>
          <p:grpSpPr bwMode="auto">
            <a:xfrm rot="5400000">
              <a:off x="1456" y="2517"/>
              <a:ext cx="537" cy="185"/>
              <a:chOff x="0" y="1896"/>
              <a:chExt cx="5760" cy="120"/>
            </a:xfrm>
          </p:grpSpPr>
          <p:sp>
            <p:nvSpPr>
              <p:cNvPr id="15451" name="Rectangle 12"/>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sp>
            <p:nvSpPr>
              <p:cNvPr id="15452" name="Rectangle 13"/>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grpSp>
        <p:grpSp>
          <p:nvGrpSpPr>
            <p:cNvPr id="15441" name="Group 14"/>
            <p:cNvGrpSpPr>
              <a:grpSpLocks/>
            </p:cNvGrpSpPr>
            <p:nvPr/>
          </p:nvGrpSpPr>
          <p:grpSpPr bwMode="auto">
            <a:xfrm rot="5400000">
              <a:off x="1474" y="2567"/>
              <a:ext cx="453" cy="454"/>
              <a:chOff x="1844" y="1824"/>
              <a:chExt cx="2017" cy="1823"/>
            </a:xfrm>
          </p:grpSpPr>
          <p:sp>
            <p:nvSpPr>
              <p:cNvPr id="6159" name="AutoShape 15"/>
              <p:cNvSpPr>
                <a:spLocks noChangeArrowheads="1"/>
              </p:cNvSpPr>
              <p:nvPr/>
            </p:nvSpPr>
            <p:spPr bwMode="gray">
              <a:xfrm rot="16200000" flipH="1">
                <a:off x="1791" y="2541"/>
                <a:ext cx="309"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1800" b="1">
                  <a:solidFill>
                    <a:srgbClr val="0000FF"/>
                  </a:solidFill>
                  <a:latin typeface="Arial"/>
                  <a:cs typeface="Arial" charset="0"/>
                </a:endParaRPr>
              </a:p>
            </p:txBody>
          </p:sp>
          <p:sp>
            <p:nvSpPr>
              <p:cNvPr id="15443" name="AutoShape 16"/>
              <p:cNvSpPr>
                <a:spLocks noChangeArrowheads="1"/>
              </p:cNvSpPr>
              <p:nvPr/>
            </p:nvSpPr>
            <p:spPr bwMode="gray">
              <a:xfrm rot="5400000" flipH="1">
                <a:off x="3610" y="2514"/>
                <a:ext cx="309" cy="193"/>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rot="10800000" wrap="none" anchor="ctr"/>
              <a:lstStyle/>
              <a:p>
                <a:endParaRPr lang="en-US" sz="1800" b="1">
                  <a:solidFill>
                    <a:srgbClr val="0000FF"/>
                  </a:solidFill>
                  <a:latin typeface="Arial" charset="0"/>
                  <a:cs typeface="Arial" charset="0"/>
                </a:endParaRPr>
              </a:p>
            </p:txBody>
          </p:sp>
          <p:sp>
            <p:nvSpPr>
              <p:cNvPr id="15444" name="AutoShape 17"/>
              <p:cNvSpPr>
                <a:spLocks noChangeArrowheads="1"/>
              </p:cNvSpPr>
              <p:nvPr/>
            </p:nvSpPr>
            <p:spPr bwMode="gray">
              <a:xfrm rot="10800000" flipH="1">
                <a:off x="2697" y="3442"/>
                <a:ext cx="310" cy="205"/>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vert="eaVert" wrap="none" anchor="ctr"/>
              <a:lstStyle/>
              <a:p>
                <a:endParaRPr lang="en-US" sz="1800" b="1">
                  <a:solidFill>
                    <a:srgbClr val="0000FF"/>
                  </a:solidFill>
                  <a:latin typeface="Arial" charset="0"/>
                  <a:cs typeface="Arial" charset="0"/>
                </a:endParaRPr>
              </a:p>
            </p:txBody>
          </p:sp>
          <p:sp>
            <p:nvSpPr>
              <p:cNvPr id="15445" name="Oval 18"/>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rgbClr val="C0C0C0"/>
                </a:solid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15446" name="Oval 19"/>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6164" name="Oval 20"/>
              <p:cNvSpPr>
                <a:spLocks noChangeArrowheads="1"/>
              </p:cNvSpPr>
              <p:nvPr/>
            </p:nvSpPr>
            <p:spPr bwMode="gray">
              <a:xfrm>
                <a:off x="2056" y="2842"/>
                <a:ext cx="1606" cy="325"/>
              </a:xfrm>
              <a:prstGeom prst="ellipse">
                <a:avLst/>
              </a:prstGeom>
              <a:gradFill rotWithShape="1">
                <a:gsLst>
                  <a:gs pos="0">
                    <a:srgbClr val="FFFFFF"/>
                  </a:gs>
                  <a:gs pos="50000">
                    <a:schemeClr val="hlink"/>
                  </a:gs>
                  <a:gs pos="100000">
                    <a:srgbClr val="FFFFFF"/>
                  </a:gs>
                </a:gsLst>
                <a:lin ang="2700000" scaled="1"/>
              </a:gradFill>
              <a:ln w="38100" algn="ctr">
                <a:noFill/>
                <a:round/>
                <a:headEnd/>
                <a:tailEnd/>
              </a:ln>
            </p:spPr>
            <p:txBody>
              <a:bodyPr rot="10800000" vert="eaVert" wrap="none" anchor="ctr">
                <a:spAutoFit/>
              </a:bodyPr>
              <a:lstStyle/>
              <a:p>
                <a:pPr>
                  <a:defRPr/>
                </a:pPr>
                <a:endParaRPr lang="en-US" sz="1800" b="1">
                  <a:solidFill>
                    <a:srgbClr val="0000FF"/>
                  </a:solidFill>
                  <a:latin typeface="Arial"/>
                  <a:cs typeface="Arial" charset="0"/>
                </a:endParaRPr>
              </a:p>
            </p:txBody>
          </p:sp>
          <p:sp>
            <p:nvSpPr>
              <p:cNvPr id="15448" name="Oval 21"/>
              <p:cNvSpPr>
                <a:spLocks noChangeArrowheads="1"/>
              </p:cNvSpPr>
              <p:nvPr/>
            </p:nvSpPr>
            <p:spPr bwMode="gray">
              <a:xfrm>
                <a:off x="2082" y="2840"/>
                <a:ext cx="1610" cy="329"/>
              </a:xfrm>
              <a:prstGeom prst="ellipse">
                <a:avLst/>
              </a:prstGeom>
              <a:gradFill rotWithShape="1">
                <a:gsLst>
                  <a:gs pos="0">
                    <a:srgbClr val="000000"/>
                  </a:gs>
                  <a:gs pos="100000">
                    <a:srgbClr val="FFCC00"/>
                  </a:gs>
                </a:gsLst>
                <a:lin ang="2700000" scaled="1"/>
              </a:gradFill>
              <a:ln w="38100" algn="ctr">
                <a:noFill/>
                <a:round/>
                <a:headEnd/>
                <a:tailEnd/>
              </a:ln>
            </p:spPr>
            <p:txBody>
              <a:bodyPr rot="10800000" vert="eaVert" wrap="none" anchor="ctr">
                <a:spAutoFit/>
              </a:bodyPr>
              <a:lstStyle/>
              <a:p>
                <a:endParaRPr lang="en-US" sz="1800" b="1">
                  <a:solidFill>
                    <a:srgbClr val="0000FF"/>
                  </a:solidFill>
                  <a:latin typeface="Arial" charset="0"/>
                  <a:cs typeface="Arial" charset="0"/>
                </a:endParaRPr>
              </a:p>
            </p:txBody>
          </p:sp>
          <p:sp>
            <p:nvSpPr>
              <p:cNvPr id="6166" name="Oval 22"/>
              <p:cNvSpPr>
                <a:spLocks noChangeArrowheads="1"/>
              </p:cNvSpPr>
              <p:nvPr/>
            </p:nvSpPr>
            <p:spPr bwMode="gray">
              <a:xfrm>
                <a:off x="2056" y="2111"/>
                <a:ext cx="1610" cy="1096"/>
              </a:xfrm>
              <a:prstGeom prst="ellipse">
                <a:avLst/>
              </a:prstGeom>
              <a:gradFill rotWithShape="1">
                <a:gsLst>
                  <a:gs pos="0">
                    <a:srgbClr val="7A7400"/>
                  </a:gs>
                  <a:gs pos="50000">
                    <a:schemeClr val="hlink"/>
                  </a:gs>
                  <a:gs pos="100000">
                    <a:srgbClr val="7A7400"/>
                  </a:gs>
                </a:gsLst>
                <a:lin ang="18900000" scaled="1"/>
              </a:gradFill>
              <a:ln w="38100" algn="ctr">
                <a:noFill/>
                <a:round/>
                <a:headEnd/>
                <a:tailEnd/>
              </a:ln>
            </p:spPr>
            <p:txBody>
              <a:bodyPr rot="10800000" vert="eaVert" anchor="ctr">
                <a:spAutoFit/>
              </a:bodyPr>
              <a:lstStyle/>
              <a:p>
                <a:pPr>
                  <a:defRPr/>
                </a:pPr>
                <a:endParaRPr lang="en-US" sz="1800" b="1">
                  <a:solidFill>
                    <a:srgbClr val="0000FF"/>
                  </a:solidFill>
                  <a:latin typeface="Arial"/>
                  <a:cs typeface="Arial" charset="0"/>
                </a:endParaRPr>
              </a:p>
            </p:txBody>
          </p:sp>
          <p:sp>
            <p:nvSpPr>
              <p:cNvPr id="15450" name="Oval 23"/>
              <p:cNvSpPr>
                <a:spLocks noChangeArrowheads="1"/>
              </p:cNvSpPr>
              <p:nvPr/>
            </p:nvSpPr>
            <p:spPr bwMode="gray">
              <a:xfrm>
                <a:off x="2082" y="2085"/>
                <a:ext cx="1610" cy="1095"/>
              </a:xfrm>
              <a:prstGeom prst="ellipse">
                <a:avLst/>
              </a:prstGeom>
              <a:gradFill rotWithShape="1">
                <a:gsLst>
                  <a:gs pos="0">
                    <a:srgbClr val="FFCC00"/>
                  </a:gs>
                  <a:gs pos="100000">
                    <a:srgbClr val="7C6300"/>
                  </a:gs>
                </a:gsLst>
                <a:lin ang="2700000" scaled="1"/>
              </a:gradFill>
              <a:ln w="38100" algn="ctr">
                <a:noFill/>
                <a:round/>
                <a:headEnd/>
                <a:tailEnd/>
              </a:ln>
            </p:spPr>
            <p:txBody>
              <a:bodyPr rot="10800000" vert="eaVert" anchor="ctr">
                <a:spAutoFit/>
              </a:bodyPr>
              <a:lstStyle/>
              <a:p>
                <a:endParaRPr lang="en-US" sz="1800" b="1">
                  <a:solidFill>
                    <a:srgbClr val="0000FF"/>
                  </a:solidFill>
                  <a:latin typeface="Arial" charset="0"/>
                  <a:cs typeface="Arial" charset="0"/>
                </a:endParaRPr>
              </a:p>
            </p:txBody>
          </p:sp>
        </p:grpSp>
      </p:grpSp>
      <p:grpSp>
        <p:nvGrpSpPr>
          <p:cNvPr id="11" name="Group 24"/>
          <p:cNvGrpSpPr>
            <a:grpSpLocks/>
          </p:cNvGrpSpPr>
          <p:nvPr/>
        </p:nvGrpSpPr>
        <p:grpSpPr bwMode="auto">
          <a:xfrm rot="5400000">
            <a:off x="1917700" y="2460625"/>
            <a:ext cx="1173163" cy="144463"/>
            <a:chOff x="0" y="1896"/>
            <a:chExt cx="5760" cy="120"/>
          </a:xfrm>
        </p:grpSpPr>
        <p:sp>
          <p:nvSpPr>
            <p:cNvPr id="15438" name="Rectangle 25"/>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sp>
          <p:nvSpPr>
            <p:cNvPr id="15439" name="Rectangle 26"/>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grpSp>
      <p:grpSp>
        <p:nvGrpSpPr>
          <p:cNvPr id="12" name="Group 28"/>
          <p:cNvGrpSpPr>
            <a:grpSpLocks/>
          </p:cNvGrpSpPr>
          <p:nvPr/>
        </p:nvGrpSpPr>
        <p:grpSpPr bwMode="auto">
          <a:xfrm>
            <a:off x="1890713" y="1619250"/>
            <a:ext cx="1066800" cy="989013"/>
            <a:chOff x="3257" y="860"/>
            <a:chExt cx="581" cy="623"/>
          </a:xfrm>
        </p:grpSpPr>
        <p:grpSp>
          <p:nvGrpSpPr>
            <p:cNvPr id="15427" name="Group 29"/>
            <p:cNvGrpSpPr>
              <a:grpSpLocks/>
            </p:cNvGrpSpPr>
            <p:nvPr/>
          </p:nvGrpSpPr>
          <p:grpSpPr bwMode="auto">
            <a:xfrm rot="5400000">
              <a:off x="3236" y="881"/>
              <a:ext cx="623" cy="581"/>
              <a:chOff x="1871" y="1824"/>
              <a:chExt cx="2007" cy="1807"/>
            </a:xfrm>
          </p:grpSpPr>
          <p:sp>
            <p:nvSpPr>
              <p:cNvPr id="6174" name="AutoShape 30"/>
              <p:cNvSpPr>
                <a:spLocks noChangeArrowheads="1"/>
              </p:cNvSpPr>
              <p:nvPr/>
            </p:nvSpPr>
            <p:spPr bwMode="gray">
              <a:xfrm rot="16200000" flipH="1">
                <a:off x="1818" y="2511"/>
                <a:ext cx="312"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1800" b="1">
                  <a:solidFill>
                    <a:srgbClr val="0000FF"/>
                  </a:solidFill>
                  <a:latin typeface="Arial"/>
                  <a:cs typeface="Arial" charset="0"/>
                </a:endParaRPr>
              </a:p>
            </p:txBody>
          </p:sp>
          <p:sp>
            <p:nvSpPr>
              <p:cNvPr id="15430" name="AutoShape 31"/>
              <p:cNvSpPr>
                <a:spLocks noChangeArrowheads="1"/>
              </p:cNvSpPr>
              <p:nvPr/>
            </p:nvSpPr>
            <p:spPr bwMode="gray">
              <a:xfrm rot="5400000" flipH="1">
                <a:off x="3621" y="2498"/>
                <a:ext cx="311" cy="203"/>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rot="10800000" wrap="none" anchor="ctr"/>
              <a:lstStyle/>
              <a:p>
                <a:endParaRPr lang="en-US" sz="1800" b="1">
                  <a:solidFill>
                    <a:srgbClr val="0000FF"/>
                  </a:solidFill>
                  <a:latin typeface="Arial" charset="0"/>
                  <a:cs typeface="Arial" charset="0"/>
                </a:endParaRPr>
              </a:p>
            </p:txBody>
          </p:sp>
          <p:sp>
            <p:nvSpPr>
              <p:cNvPr id="15431" name="AutoShape 32"/>
              <p:cNvSpPr>
                <a:spLocks noChangeArrowheads="1"/>
              </p:cNvSpPr>
              <p:nvPr/>
            </p:nvSpPr>
            <p:spPr bwMode="gray">
              <a:xfrm rot="10800000" flipH="1">
                <a:off x="2718" y="3429"/>
                <a:ext cx="303" cy="202"/>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vert="eaVert" wrap="none" anchor="ctr"/>
              <a:lstStyle/>
              <a:p>
                <a:endParaRPr lang="en-US" sz="1800" b="1">
                  <a:solidFill>
                    <a:srgbClr val="0000FF"/>
                  </a:solidFill>
                  <a:latin typeface="Arial" charset="0"/>
                  <a:cs typeface="Arial" charset="0"/>
                </a:endParaRPr>
              </a:p>
            </p:txBody>
          </p:sp>
          <p:sp>
            <p:nvSpPr>
              <p:cNvPr id="15432" name="Oval 33"/>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15433" name="Oval 34">
                <a:hlinkClick r:id="rId6" action="ppaction://hlinkpres?slideindex=1&amp;slidetitle="/>
              </p:cNvPr>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6179" name="Oval 35"/>
              <p:cNvSpPr>
                <a:spLocks noChangeArrowheads="1"/>
              </p:cNvSpPr>
              <p:nvPr/>
            </p:nvSpPr>
            <p:spPr bwMode="gray">
              <a:xfrm>
                <a:off x="2235" y="2916"/>
                <a:ext cx="1318" cy="220"/>
              </a:xfrm>
              <a:prstGeom prst="ellipse">
                <a:avLst/>
              </a:prstGeom>
              <a:gradFill rotWithShape="1">
                <a:gsLst>
                  <a:gs pos="0">
                    <a:srgbClr val="FFFFFF"/>
                  </a:gs>
                  <a:gs pos="50000">
                    <a:schemeClr val="hlink"/>
                  </a:gs>
                  <a:gs pos="100000">
                    <a:srgbClr val="FFFFFF"/>
                  </a:gs>
                </a:gsLst>
                <a:lin ang="2700000" scaled="1"/>
              </a:gradFill>
              <a:ln w="38100" algn="ctr">
                <a:noFill/>
                <a:round/>
                <a:headEnd/>
                <a:tailEnd/>
              </a:ln>
            </p:spPr>
            <p:txBody>
              <a:bodyPr rot="10800000" vert="eaVert" wrap="none" anchor="ctr">
                <a:spAutoFit/>
              </a:bodyPr>
              <a:lstStyle/>
              <a:p>
                <a:pPr>
                  <a:defRPr/>
                </a:pPr>
                <a:endParaRPr lang="en-US" sz="1800" b="1">
                  <a:solidFill>
                    <a:srgbClr val="0000FF"/>
                  </a:solidFill>
                  <a:latin typeface="Arial"/>
                  <a:cs typeface="Arial" charset="0"/>
                </a:endParaRPr>
              </a:p>
            </p:txBody>
          </p:sp>
          <p:sp>
            <p:nvSpPr>
              <p:cNvPr id="15435" name="Oval 36"/>
              <p:cNvSpPr>
                <a:spLocks noChangeArrowheads="1"/>
              </p:cNvSpPr>
              <p:nvPr/>
            </p:nvSpPr>
            <p:spPr bwMode="gray">
              <a:xfrm>
                <a:off x="2235" y="2916"/>
                <a:ext cx="1317" cy="220"/>
              </a:xfrm>
              <a:prstGeom prst="ellipse">
                <a:avLst/>
              </a:prstGeom>
              <a:gradFill rotWithShape="1">
                <a:gsLst>
                  <a:gs pos="0">
                    <a:srgbClr val="000000"/>
                  </a:gs>
                  <a:gs pos="100000">
                    <a:srgbClr val="FFCC00"/>
                  </a:gs>
                </a:gsLst>
                <a:lin ang="2700000" scaled="1"/>
              </a:gradFill>
              <a:ln w="38100" algn="ctr">
                <a:noFill/>
                <a:round/>
                <a:headEnd/>
                <a:tailEnd/>
              </a:ln>
            </p:spPr>
            <p:txBody>
              <a:bodyPr rot="10800000" vert="eaVert" wrap="none" anchor="ctr">
                <a:spAutoFit/>
              </a:bodyPr>
              <a:lstStyle/>
              <a:p>
                <a:endParaRPr lang="en-US" sz="1800" b="1">
                  <a:solidFill>
                    <a:srgbClr val="0000FF"/>
                  </a:solidFill>
                  <a:latin typeface="Arial" charset="0"/>
                  <a:cs typeface="Arial" charset="0"/>
                </a:endParaRPr>
              </a:p>
            </p:txBody>
          </p:sp>
          <p:sp>
            <p:nvSpPr>
              <p:cNvPr id="6181" name="Oval 37"/>
              <p:cNvSpPr>
                <a:spLocks noChangeArrowheads="1"/>
              </p:cNvSpPr>
              <p:nvPr/>
            </p:nvSpPr>
            <p:spPr bwMode="gray">
              <a:xfrm>
                <a:off x="2222" y="2066"/>
                <a:ext cx="1318" cy="1102"/>
              </a:xfrm>
              <a:prstGeom prst="ellipse">
                <a:avLst/>
              </a:prstGeom>
              <a:gradFill rotWithShape="1">
                <a:gsLst>
                  <a:gs pos="0">
                    <a:srgbClr val="7A7400"/>
                  </a:gs>
                  <a:gs pos="50000">
                    <a:schemeClr val="hlink"/>
                  </a:gs>
                  <a:gs pos="100000">
                    <a:srgbClr val="7A7400"/>
                  </a:gs>
                </a:gsLst>
                <a:lin ang="18900000" scaled="1"/>
              </a:gradFill>
              <a:ln w="38100" algn="ctr">
                <a:noFill/>
                <a:round/>
                <a:headEnd/>
                <a:tailEnd/>
              </a:ln>
            </p:spPr>
            <p:txBody>
              <a:bodyPr rot="10800000" vert="eaVert" anchor="ctr">
                <a:spAutoFit/>
              </a:bodyPr>
              <a:lstStyle/>
              <a:p>
                <a:pPr>
                  <a:defRPr/>
                </a:pPr>
                <a:endParaRPr lang="en-US" sz="1800" b="1">
                  <a:solidFill>
                    <a:srgbClr val="0000FF"/>
                  </a:solidFill>
                  <a:latin typeface="Arial"/>
                  <a:cs typeface="Arial" charset="0"/>
                </a:endParaRPr>
              </a:p>
            </p:txBody>
          </p:sp>
          <p:sp>
            <p:nvSpPr>
              <p:cNvPr id="15437" name="Oval 38"/>
              <p:cNvSpPr>
                <a:spLocks noChangeArrowheads="1"/>
              </p:cNvSpPr>
              <p:nvPr/>
            </p:nvSpPr>
            <p:spPr bwMode="gray">
              <a:xfrm>
                <a:off x="2227" y="2082"/>
                <a:ext cx="1317" cy="1100"/>
              </a:xfrm>
              <a:prstGeom prst="ellipse">
                <a:avLst/>
              </a:prstGeom>
              <a:gradFill rotWithShape="1">
                <a:gsLst>
                  <a:gs pos="0">
                    <a:srgbClr val="FFCC00"/>
                  </a:gs>
                  <a:gs pos="100000">
                    <a:srgbClr val="7C6300"/>
                  </a:gs>
                </a:gsLst>
                <a:lin ang="2700000" scaled="1"/>
              </a:gradFill>
              <a:ln w="38100" algn="ctr">
                <a:noFill/>
                <a:round/>
                <a:headEnd/>
                <a:tailEnd/>
              </a:ln>
            </p:spPr>
            <p:txBody>
              <a:bodyPr rot="10800000" vert="eaVert" anchor="ctr">
                <a:spAutoFit/>
              </a:bodyPr>
              <a:lstStyle/>
              <a:p>
                <a:endParaRPr lang="en-US" sz="1800" b="1">
                  <a:solidFill>
                    <a:srgbClr val="0000FF"/>
                  </a:solidFill>
                  <a:latin typeface="Arial" charset="0"/>
                  <a:cs typeface="Arial" charset="0"/>
                </a:endParaRPr>
              </a:p>
            </p:txBody>
          </p:sp>
        </p:grpSp>
        <p:sp>
          <p:nvSpPr>
            <p:cNvPr id="15428" name="WordArt 39">
              <a:hlinkClick r:id="rId6" action="ppaction://hlinkpres?slideindex=1&amp;slidetitle="/>
            </p:cNvPr>
            <p:cNvSpPr>
              <a:spLocks noChangeArrowheads="1" noChangeShapeType="1" noTextEdit="1"/>
            </p:cNvSpPr>
            <p:nvPr/>
          </p:nvSpPr>
          <p:spPr bwMode="auto">
            <a:xfrm>
              <a:off x="3465" y="1036"/>
              <a:ext cx="171" cy="282"/>
            </a:xfrm>
            <a:prstGeom prst="rect">
              <a:avLst/>
            </a:prstGeom>
          </p:spPr>
          <p:txBody>
            <a:bodyPr wrap="none" fromWordArt="1">
              <a:prstTxWarp prst="textSlantUp">
                <a:avLst>
                  <a:gd name="adj" fmla="val 29167"/>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1</a:t>
              </a:r>
            </a:p>
          </p:txBody>
        </p:sp>
      </p:grpSp>
      <p:grpSp>
        <p:nvGrpSpPr>
          <p:cNvPr id="15" name="Group 40"/>
          <p:cNvGrpSpPr>
            <a:grpSpLocks/>
          </p:cNvGrpSpPr>
          <p:nvPr/>
        </p:nvGrpSpPr>
        <p:grpSpPr bwMode="auto">
          <a:xfrm rot="5400000">
            <a:off x="1930400" y="4060825"/>
            <a:ext cx="1173163" cy="144463"/>
            <a:chOff x="0" y="1896"/>
            <a:chExt cx="5760" cy="120"/>
          </a:xfrm>
        </p:grpSpPr>
        <p:sp>
          <p:nvSpPr>
            <p:cNvPr id="15425" name="Rectangle 41"/>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sp>
          <p:nvSpPr>
            <p:cNvPr id="15426" name="Rectangle 42"/>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grpSp>
      <p:grpSp>
        <p:nvGrpSpPr>
          <p:cNvPr id="16" name="Group 44"/>
          <p:cNvGrpSpPr>
            <a:grpSpLocks/>
          </p:cNvGrpSpPr>
          <p:nvPr/>
        </p:nvGrpSpPr>
        <p:grpSpPr bwMode="auto">
          <a:xfrm>
            <a:off x="2006600" y="2981325"/>
            <a:ext cx="908050" cy="989013"/>
            <a:chOff x="3260" y="1700"/>
            <a:chExt cx="581" cy="623"/>
          </a:xfrm>
        </p:grpSpPr>
        <p:grpSp>
          <p:nvGrpSpPr>
            <p:cNvPr id="15414" name="Group 45"/>
            <p:cNvGrpSpPr>
              <a:grpSpLocks/>
            </p:cNvGrpSpPr>
            <p:nvPr/>
          </p:nvGrpSpPr>
          <p:grpSpPr bwMode="auto">
            <a:xfrm rot="5400000">
              <a:off x="3239" y="1721"/>
              <a:ext cx="623" cy="581"/>
              <a:chOff x="1871" y="1824"/>
              <a:chExt cx="2007" cy="1807"/>
            </a:xfrm>
          </p:grpSpPr>
          <p:sp>
            <p:nvSpPr>
              <p:cNvPr id="6190" name="AutoShape 46"/>
              <p:cNvSpPr>
                <a:spLocks noChangeArrowheads="1"/>
              </p:cNvSpPr>
              <p:nvPr/>
            </p:nvSpPr>
            <p:spPr bwMode="gray">
              <a:xfrm rot="16200000" flipH="1">
                <a:off x="1819" y="2511"/>
                <a:ext cx="310"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1800" b="1">
                  <a:solidFill>
                    <a:srgbClr val="0000FF"/>
                  </a:solidFill>
                  <a:latin typeface="Arial"/>
                  <a:cs typeface="Arial" charset="0"/>
                </a:endParaRPr>
              </a:p>
            </p:txBody>
          </p:sp>
          <p:sp>
            <p:nvSpPr>
              <p:cNvPr id="15417" name="AutoShape 47"/>
              <p:cNvSpPr>
                <a:spLocks noChangeArrowheads="1"/>
              </p:cNvSpPr>
              <p:nvPr/>
            </p:nvSpPr>
            <p:spPr bwMode="gray">
              <a:xfrm rot="5400000" flipH="1">
                <a:off x="3621" y="2498"/>
                <a:ext cx="311" cy="203"/>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rot="10800000" wrap="none" anchor="ctr"/>
              <a:lstStyle/>
              <a:p>
                <a:endParaRPr lang="en-US" sz="1800" b="1">
                  <a:solidFill>
                    <a:srgbClr val="0000FF"/>
                  </a:solidFill>
                  <a:latin typeface="Arial" charset="0"/>
                  <a:cs typeface="Arial" charset="0"/>
                </a:endParaRPr>
              </a:p>
            </p:txBody>
          </p:sp>
          <p:sp>
            <p:nvSpPr>
              <p:cNvPr id="15418" name="AutoShape 48"/>
              <p:cNvSpPr>
                <a:spLocks noChangeArrowheads="1"/>
              </p:cNvSpPr>
              <p:nvPr/>
            </p:nvSpPr>
            <p:spPr bwMode="gray">
              <a:xfrm rot="10800000" flipH="1">
                <a:off x="2718" y="3429"/>
                <a:ext cx="303" cy="202"/>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vert="eaVert" wrap="none" anchor="ctr"/>
              <a:lstStyle/>
              <a:p>
                <a:endParaRPr lang="en-US" sz="1800" b="1">
                  <a:solidFill>
                    <a:srgbClr val="0000FF"/>
                  </a:solidFill>
                  <a:latin typeface="Arial" charset="0"/>
                  <a:cs typeface="Arial" charset="0"/>
                </a:endParaRPr>
              </a:p>
            </p:txBody>
          </p:sp>
          <p:sp>
            <p:nvSpPr>
              <p:cNvPr id="15419" name="Oval 49"/>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15420" name="Oval 50"/>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6195" name="Oval 51"/>
              <p:cNvSpPr>
                <a:spLocks noChangeArrowheads="1"/>
              </p:cNvSpPr>
              <p:nvPr/>
            </p:nvSpPr>
            <p:spPr bwMode="gray">
              <a:xfrm>
                <a:off x="2229" y="2885"/>
                <a:ext cx="1318" cy="259"/>
              </a:xfrm>
              <a:prstGeom prst="ellipse">
                <a:avLst/>
              </a:prstGeom>
              <a:gradFill rotWithShape="1">
                <a:gsLst>
                  <a:gs pos="0">
                    <a:srgbClr val="FFFFFF"/>
                  </a:gs>
                  <a:gs pos="50000">
                    <a:schemeClr val="hlink"/>
                  </a:gs>
                  <a:gs pos="100000">
                    <a:srgbClr val="FFFFFF"/>
                  </a:gs>
                </a:gsLst>
                <a:lin ang="2700000" scaled="1"/>
              </a:gradFill>
              <a:ln w="38100" algn="ctr">
                <a:noFill/>
                <a:round/>
                <a:headEnd/>
                <a:tailEnd/>
              </a:ln>
            </p:spPr>
            <p:txBody>
              <a:bodyPr rot="10800000" vert="eaVert" wrap="none" anchor="ctr">
                <a:spAutoFit/>
              </a:bodyPr>
              <a:lstStyle/>
              <a:p>
                <a:pPr>
                  <a:defRPr/>
                </a:pPr>
                <a:endParaRPr lang="en-US" sz="1800" b="1">
                  <a:solidFill>
                    <a:srgbClr val="0000FF"/>
                  </a:solidFill>
                  <a:latin typeface="Arial"/>
                  <a:cs typeface="Arial" charset="0"/>
                </a:endParaRPr>
              </a:p>
            </p:txBody>
          </p:sp>
          <p:sp>
            <p:nvSpPr>
              <p:cNvPr id="15422" name="Oval 52">
                <a:hlinkClick r:id="rId7" action="ppaction://hlinkpres?slideindex=1&amp;slidetitle="/>
              </p:cNvPr>
              <p:cNvSpPr>
                <a:spLocks noChangeArrowheads="1"/>
              </p:cNvSpPr>
              <p:nvPr/>
            </p:nvSpPr>
            <p:spPr bwMode="gray">
              <a:xfrm>
                <a:off x="2229" y="2886"/>
                <a:ext cx="1317" cy="259"/>
              </a:xfrm>
              <a:prstGeom prst="ellipse">
                <a:avLst/>
              </a:prstGeom>
              <a:gradFill rotWithShape="1">
                <a:gsLst>
                  <a:gs pos="0">
                    <a:srgbClr val="000000"/>
                  </a:gs>
                  <a:gs pos="100000">
                    <a:srgbClr val="FFCC00"/>
                  </a:gs>
                </a:gsLst>
                <a:lin ang="2700000" scaled="1"/>
              </a:gradFill>
              <a:ln w="38100" algn="ctr">
                <a:noFill/>
                <a:round/>
                <a:headEnd/>
                <a:tailEnd/>
              </a:ln>
            </p:spPr>
            <p:txBody>
              <a:bodyPr rot="10800000" vert="eaVert" wrap="none" anchor="ctr">
                <a:spAutoFit/>
              </a:bodyPr>
              <a:lstStyle/>
              <a:p>
                <a:endParaRPr lang="en-US" sz="1800" b="1">
                  <a:solidFill>
                    <a:srgbClr val="0000FF"/>
                  </a:solidFill>
                  <a:latin typeface="Arial" charset="0"/>
                  <a:cs typeface="Arial" charset="0"/>
                </a:endParaRPr>
              </a:p>
            </p:txBody>
          </p:sp>
          <p:sp>
            <p:nvSpPr>
              <p:cNvPr id="6197" name="Oval 53"/>
              <p:cNvSpPr>
                <a:spLocks noChangeArrowheads="1"/>
              </p:cNvSpPr>
              <p:nvPr/>
            </p:nvSpPr>
            <p:spPr bwMode="gray">
              <a:xfrm>
                <a:off x="2222" y="2067"/>
                <a:ext cx="1318" cy="1099"/>
              </a:xfrm>
              <a:prstGeom prst="ellipse">
                <a:avLst/>
              </a:prstGeom>
              <a:gradFill rotWithShape="1">
                <a:gsLst>
                  <a:gs pos="0">
                    <a:srgbClr val="7A7400"/>
                  </a:gs>
                  <a:gs pos="50000">
                    <a:schemeClr val="hlink"/>
                  </a:gs>
                  <a:gs pos="100000">
                    <a:srgbClr val="7A7400"/>
                  </a:gs>
                </a:gsLst>
                <a:lin ang="18900000" scaled="1"/>
              </a:gradFill>
              <a:ln w="38100" algn="ctr">
                <a:noFill/>
                <a:round/>
                <a:headEnd/>
                <a:tailEnd/>
              </a:ln>
            </p:spPr>
            <p:txBody>
              <a:bodyPr rot="10800000" vert="eaVert" anchor="ctr">
                <a:spAutoFit/>
              </a:bodyPr>
              <a:lstStyle/>
              <a:p>
                <a:pPr>
                  <a:defRPr/>
                </a:pPr>
                <a:endParaRPr lang="en-US" sz="1800" b="1">
                  <a:solidFill>
                    <a:srgbClr val="0000FF"/>
                  </a:solidFill>
                  <a:latin typeface="Arial"/>
                  <a:cs typeface="Arial" charset="0"/>
                </a:endParaRPr>
              </a:p>
            </p:txBody>
          </p:sp>
          <p:sp>
            <p:nvSpPr>
              <p:cNvPr id="15424" name="Oval 54"/>
              <p:cNvSpPr>
                <a:spLocks noChangeArrowheads="1"/>
              </p:cNvSpPr>
              <p:nvPr/>
            </p:nvSpPr>
            <p:spPr bwMode="gray">
              <a:xfrm>
                <a:off x="2227" y="2082"/>
                <a:ext cx="1317" cy="1100"/>
              </a:xfrm>
              <a:prstGeom prst="ellipse">
                <a:avLst/>
              </a:prstGeom>
              <a:gradFill rotWithShape="1">
                <a:gsLst>
                  <a:gs pos="0">
                    <a:srgbClr val="FFCC00"/>
                  </a:gs>
                  <a:gs pos="100000">
                    <a:srgbClr val="7C6300"/>
                  </a:gs>
                </a:gsLst>
                <a:lin ang="2700000" scaled="1"/>
              </a:gradFill>
              <a:ln w="38100" algn="ctr">
                <a:noFill/>
                <a:round/>
                <a:headEnd/>
                <a:tailEnd/>
              </a:ln>
            </p:spPr>
            <p:txBody>
              <a:bodyPr rot="10800000" vert="eaVert" anchor="ctr">
                <a:spAutoFit/>
              </a:bodyPr>
              <a:lstStyle/>
              <a:p>
                <a:endParaRPr lang="en-US" sz="1800" b="1">
                  <a:solidFill>
                    <a:srgbClr val="0000FF"/>
                  </a:solidFill>
                  <a:latin typeface="Arial" charset="0"/>
                  <a:cs typeface="Arial" charset="0"/>
                </a:endParaRPr>
              </a:p>
            </p:txBody>
          </p:sp>
        </p:grpSp>
        <p:sp>
          <p:nvSpPr>
            <p:cNvPr id="15415" name="WordArt 55">
              <a:hlinkClick r:id="rId7" action="ppaction://hlinkpres?slideindex=1&amp;slidetitle="/>
            </p:cNvPr>
            <p:cNvSpPr>
              <a:spLocks noChangeArrowheads="1" noChangeShapeType="1" noTextEdit="1"/>
            </p:cNvSpPr>
            <p:nvPr/>
          </p:nvSpPr>
          <p:spPr bwMode="auto">
            <a:xfrm>
              <a:off x="3470" y="1852"/>
              <a:ext cx="206" cy="282"/>
            </a:xfrm>
            <a:prstGeom prst="rect">
              <a:avLst/>
            </a:prstGeom>
          </p:spPr>
          <p:txBody>
            <a:bodyPr wrap="none" fromWordArt="1">
              <a:prstTxWarp prst="textSlantUp">
                <a:avLst>
                  <a:gd name="adj" fmla="val 29167"/>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2</a:t>
              </a:r>
            </a:p>
          </p:txBody>
        </p:sp>
      </p:grpSp>
      <p:grpSp>
        <p:nvGrpSpPr>
          <p:cNvPr id="18" name="Group 57"/>
          <p:cNvGrpSpPr>
            <a:grpSpLocks/>
          </p:cNvGrpSpPr>
          <p:nvPr/>
        </p:nvGrpSpPr>
        <p:grpSpPr bwMode="auto">
          <a:xfrm>
            <a:off x="2003425" y="4341813"/>
            <a:ext cx="922338" cy="989012"/>
            <a:chOff x="3247" y="2516"/>
            <a:chExt cx="581" cy="623"/>
          </a:xfrm>
        </p:grpSpPr>
        <p:grpSp>
          <p:nvGrpSpPr>
            <p:cNvPr id="15403" name="Group 58"/>
            <p:cNvGrpSpPr>
              <a:grpSpLocks/>
            </p:cNvGrpSpPr>
            <p:nvPr/>
          </p:nvGrpSpPr>
          <p:grpSpPr bwMode="auto">
            <a:xfrm rot="5400000">
              <a:off x="3226" y="2537"/>
              <a:ext cx="623" cy="581"/>
              <a:chOff x="1872" y="1824"/>
              <a:chExt cx="2006" cy="1807"/>
            </a:xfrm>
          </p:grpSpPr>
          <p:sp>
            <p:nvSpPr>
              <p:cNvPr id="3" name="AutoShape 59"/>
              <p:cNvSpPr>
                <a:spLocks noChangeArrowheads="1"/>
              </p:cNvSpPr>
              <p:nvPr/>
            </p:nvSpPr>
            <p:spPr bwMode="gray">
              <a:xfrm rot="16200000" flipH="1">
                <a:off x="1820" y="2502"/>
                <a:ext cx="311"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1800" b="1">
                  <a:solidFill>
                    <a:srgbClr val="0000FF"/>
                  </a:solidFill>
                  <a:latin typeface="Arial"/>
                  <a:cs typeface="Arial" charset="0"/>
                </a:endParaRPr>
              </a:p>
            </p:txBody>
          </p:sp>
          <p:sp>
            <p:nvSpPr>
              <p:cNvPr id="15406" name="AutoShape 60"/>
              <p:cNvSpPr>
                <a:spLocks noChangeArrowheads="1"/>
              </p:cNvSpPr>
              <p:nvPr/>
            </p:nvSpPr>
            <p:spPr bwMode="gray">
              <a:xfrm rot="5400000" flipH="1">
                <a:off x="3621" y="2498"/>
                <a:ext cx="311" cy="203"/>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rot="10800000" wrap="none" anchor="ctr"/>
              <a:lstStyle/>
              <a:p>
                <a:endParaRPr lang="en-US" sz="1800" b="1">
                  <a:solidFill>
                    <a:srgbClr val="0000FF"/>
                  </a:solidFill>
                  <a:latin typeface="Arial" charset="0"/>
                  <a:cs typeface="Arial" charset="0"/>
                </a:endParaRPr>
              </a:p>
            </p:txBody>
          </p:sp>
          <p:sp>
            <p:nvSpPr>
              <p:cNvPr id="15407" name="AutoShape 61"/>
              <p:cNvSpPr>
                <a:spLocks noChangeArrowheads="1"/>
              </p:cNvSpPr>
              <p:nvPr/>
            </p:nvSpPr>
            <p:spPr bwMode="gray">
              <a:xfrm rot="10800000" flipH="1">
                <a:off x="2718" y="3429"/>
                <a:ext cx="303" cy="202"/>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vert="eaVert" wrap="none" anchor="ctr"/>
              <a:lstStyle/>
              <a:p>
                <a:endParaRPr lang="en-US" sz="1800" b="1">
                  <a:solidFill>
                    <a:srgbClr val="0000FF"/>
                  </a:solidFill>
                  <a:latin typeface="Arial" charset="0"/>
                  <a:cs typeface="Arial" charset="0"/>
                </a:endParaRPr>
              </a:p>
            </p:txBody>
          </p:sp>
          <p:sp>
            <p:nvSpPr>
              <p:cNvPr id="15408" name="Oval 62"/>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15409" name="Oval 63"/>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10" name="Oval 64"/>
              <p:cNvSpPr>
                <a:spLocks noChangeArrowheads="1"/>
              </p:cNvSpPr>
              <p:nvPr/>
            </p:nvSpPr>
            <p:spPr bwMode="gray">
              <a:xfrm>
                <a:off x="2229" y="2881"/>
                <a:ext cx="1317" cy="255"/>
              </a:xfrm>
              <a:prstGeom prst="ellipse">
                <a:avLst/>
              </a:prstGeom>
              <a:gradFill rotWithShape="1">
                <a:gsLst>
                  <a:gs pos="0">
                    <a:srgbClr val="FFFFFF"/>
                  </a:gs>
                  <a:gs pos="50000">
                    <a:schemeClr val="hlink"/>
                  </a:gs>
                  <a:gs pos="100000">
                    <a:srgbClr val="FFFFFF"/>
                  </a:gs>
                </a:gsLst>
                <a:lin ang="2700000" scaled="1"/>
              </a:gradFill>
              <a:ln w="38100" algn="ctr">
                <a:noFill/>
                <a:round/>
                <a:headEnd/>
                <a:tailEnd/>
              </a:ln>
            </p:spPr>
            <p:txBody>
              <a:bodyPr rot="10800000" vert="eaVert" wrap="none" anchor="ctr">
                <a:spAutoFit/>
              </a:bodyPr>
              <a:lstStyle/>
              <a:p>
                <a:pPr>
                  <a:defRPr/>
                </a:pPr>
                <a:endParaRPr lang="en-US" sz="1800" b="1">
                  <a:solidFill>
                    <a:srgbClr val="0000FF"/>
                  </a:solidFill>
                  <a:latin typeface="Arial"/>
                  <a:cs typeface="Arial" charset="0"/>
                </a:endParaRPr>
              </a:p>
            </p:txBody>
          </p:sp>
          <p:sp>
            <p:nvSpPr>
              <p:cNvPr id="15411" name="Oval 65">
                <a:hlinkClick r:id="rId8" action="ppaction://hlinkpres?slideindex=1&amp;slidetitle="/>
              </p:cNvPr>
              <p:cNvSpPr>
                <a:spLocks noChangeArrowheads="1"/>
              </p:cNvSpPr>
              <p:nvPr/>
            </p:nvSpPr>
            <p:spPr bwMode="gray">
              <a:xfrm>
                <a:off x="2229" y="2888"/>
                <a:ext cx="1317" cy="255"/>
              </a:xfrm>
              <a:prstGeom prst="ellipse">
                <a:avLst/>
              </a:prstGeom>
              <a:gradFill rotWithShape="1">
                <a:gsLst>
                  <a:gs pos="0">
                    <a:srgbClr val="000000"/>
                  </a:gs>
                  <a:gs pos="100000">
                    <a:srgbClr val="FFCC00"/>
                  </a:gs>
                </a:gsLst>
                <a:lin ang="2700000" scaled="1"/>
              </a:gradFill>
              <a:ln w="38100" algn="ctr">
                <a:noFill/>
                <a:round/>
                <a:headEnd/>
                <a:tailEnd/>
              </a:ln>
            </p:spPr>
            <p:txBody>
              <a:bodyPr rot="10800000" vert="eaVert" wrap="none" anchor="ctr">
                <a:spAutoFit/>
              </a:bodyPr>
              <a:lstStyle/>
              <a:p>
                <a:endParaRPr lang="en-US" sz="1800" b="1">
                  <a:solidFill>
                    <a:srgbClr val="0000FF"/>
                  </a:solidFill>
                  <a:latin typeface="Arial" charset="0"/>
                  <a:cs typeface="Arial" charset="0"/>
                </a:endParaRPr>
              </a:p>
            </p:txBody>
          </p:sp>
          <p:sp>
            <p:nvSpPr>
              <p:cNvPr id="13" name="Oval 66"/>
              <p:cNvSpPr>
                <a:spLocks noChangeArrowheads="1"/>
              </p:cNvSpPr>
              <p:nvPr/>
            </p:nvSpPr>
            <p:spPr bwMode="gray">
              <a:xfrm>
                <a:off x="2223" y="2060"/>
                <a:ext cx="1317" cy="1101"/>
              </a:xfrm>
              <a:prstGeom prst="ellipse">
                <a:avLst/>
              </a:prstGeom>
              <a:gradFill rotWithShape="1">
                <a:gsLst>
                  <a:gs pos="0">
                    <a:srgbClr val="7A7400"/>
                  </a:gs>
                  <a:gs pos="50000">
                    <a:schemeClr val="hlink"/>
                  </a:gs>
                  <a:gs pos="100000">
                    <a:srgbClr val="7A7400"/>
                  </a:gs>
                </a:gsLst>
                <a:lin ang="18900000" scaled="1"/>
              </a:gradFill>
              <a:ln w="38100" algn="ctr">
                <a:noFill/>
                <a:round/>
                <a:headEnd/>
                <a:tailEnd/>
              </a:ln>
            </p:spPr>
            <p:txBody>
              <a:bodyPr rot="10800000" vert="eaVert" anchor="ctr">
                <a:spAutoFit/>
              </a:bodyPr>
              <a:lstStyle/>
              <a:p>
                <a:pPr>
                  <a:defRPr/>
                </a:pPr>
                <a:endParaRPr lang="en-US" sz="1800" b="1">
                  <a:solidFill>
                    <a:srgbClr val="0000FF"/>
                  </a:solidFill>
                  <a:latin typeface="Arial"/>
                  <a:cs typeface="Arial" charset="0"/>
                </a:endParaRPr>
              </a:p>
            </p:txBody>
          </p:sp>
          <p:sp>
            <p:nvSpPr>
              <p:cNvPr id="15413" name="Oval 67"/>
              <p:cNvSpPr>
                <a:spLocks noChangeArrowheads="1"/>
              </p:cNvSpPr>
              <p:nvPr/>
            </p:nvSpPr>
            <p:spPr bwMode="gray">
              <a:xfrm>
                <a:off x="2227" y="2082"/>
                <a:ext cx="1317" cy="1100"/>
              </a:xfrm>
              <a:prstGeom prst="ellipse">
                <a:avLst/>
              </a:prstGeom>
              <a:gradFill rotWithShape="1">
                <a:gsLst>
                  <a:gs pos="0">
                    <a:srgbClr val="FFCC00"/>
                  </a:gs>
                  <a:gs pos="100000">
                    <a:srgbClr val="7C6300"/>
                  </a:gs>
                </a:gsLst>
                <a:lin ang="2700000" scaled="1"/>
              </a:gradFill>
              <a:ln w="38100" algn="ctr">
                <a:noFill/>
                <a:round/>
                <a:headEnd/>
                <a:tailEnd/>
              </a:ln>
            </p:spPr>
            <p:txBody>
              <a:bodyPr rot="10800000" vert="eaVert" anchor="ctr">
                <a:spAutoFit/>
              </a:bodyPr>
              <a:lstStyle/>
              <a:p>
                <a:endParaRPr lang="en-US" sz="1800" b="1">
                  <a:solidFill>
                    <a:srgbClr val="0000FF"/>
                  </a:solidFill>
                  <a:latin typeface="Arial" charset="0"/>
                  <a:cs typeface="Arial" charset="0"/>
                </a:endParaRPr>
              </a:p>
            </p:txBody>
          </p:sp>
        </p:grpSp>
        <p:sp>
          <p:nvSpPr>
            <p:cNvPr id="15404" name="WordArt 68">
              <a:hlinkClick r:id="rId9" action="ppaction://hlinkpres?slideindex=1&amp;slidetitle="/>
            </p:cNvPr>
            <p:cNvSpPr>
              <a:spLocks noChangeArrowheads="1" noChangeShapeType="1" noTextEdit="1"/>
            </p:cNvSpPr>
            <p:nvPr/>
          </p:nvSpPr>
          <p:spPr bwMode="auto">
            <a:xfrm>
              <a:off x="3460" y="2679"/>
              <a:ext cx="206" cy="282"/>
            </a:xfrm>
            <a:prstGeom prst="rect">
              <a:avLst/>
            </a:prstGeom>
          </p:spPr>
          <p:txBody>
            <a:bodyPr wrap="none" fromWordArt="1">
              <a:prstTxWarp prst="textSlantUp">
                <a:avLst>
                  <a:gd name="adj" fmla="val 29167"/>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3</a:t>
              </a:r>
            </a:p>
          </p:txBody>
        </p:sp>
      </p:grpSp>
      <p:grpSp>
        <p:nvGrpSpPr>
          <p:cNvPr id="20" name="Group 69"/>
          <p:cNvGrpSpPr>
            <a:grpSpLocks/>
          </p:cNvGrpSpPr>
          <p:nvPr/>
        </p:nvGrpSpPr>
        <p:grpSpPr bwMode="auto">
          <a:xfrm>
            <a:off x="152400" y="171450"/>
            <a:ext cx="1143000" cy="1219200"/>
            <a:chOff x="196" y="292"/>
            <a:chExt cx="616" cy="507"/>
          </a:xfrm>
        </p:grpSpPr>
        <p:grpSp>
          <p:nvGrpSpPr>
            <p:cNvPr id="15397" name="Group 70"/>
            <p:cNvGrpSpPr>
              <a:grpSpLocks/>
            </p:cNvGrpSpPr>
            <p:nvPr/>
          </p:nvGrpSpPr>
          <p:grpSpPr bwMode="auto">
            <a:xfrm>
              <a:off x="204" y="300"/>
              <a:ext cx="608" cy="499"/>
              <a:chOff x="204" y="300"/>
              <a:chExt cx="608" cy="499"/>
            </a:xfrm>
          </p:grpSpPr>
          <p:sp>
            <p:nvSpPr>
              <p:cNvPr id="15401" name="Oval 19"/>
              <p:cNvSpPr>
                <a:spLocks noChangeArrowheads="1"/>
              </p:cNvSpPr>
              <p:nvPr/>
            </p:nvSpPr>
            <p:spPr bwMode="auto">
              <a:xfrm rot="1758052">
                <a:off x="204" y="300"/>
                <a:ext cx="592" cy="482"/>
              </a:xfrm>
              <a:prstGeom prst="ellipse">
                <a:avLst/>
              </a:prstGeom>
              <a:gradFill rotWithShape="1">
                <a:gsLst>
                  <a:gs pos="0">
                    <a:srgbClr val="74A731"/>
                  </a:gs>
                  <a:gs pos="100000">
                    <a:srgbClr val="364D17"/>
                  </a:gs>
                </a:gsLst>
                <a:lin ang="5400000" scaled="1"/>
              </a:gradFill>
              <a:ln w="9525">
                <a:noFill/>
                <a:round/>
                <a:headEnd/>
                <a:tailEnd/>
              </a:ln>
            </p:spPr>
            <p:txBody>
              <a:bodyPr wrap="none" anchor="ctr"/>
              <a:lstStyle/>
              <a:p>
                <a:pPr algn="r" rtl="1" eaLnBrk="1" hangingPunct="1"/>
                <a:endParaRPr lang="en-US" sz="1800" b="1">
                  <a:solidFill>
                    <a:srgbClr val="0000FF"/>
                  </a:solidFill>
                  <a:latin typeface="Arial" charset="0"/>
                  <a:cs typeface="Arial" charset="0"/>
                </a:endParaRPr>
              </a:p>
            </p:txBody>
          </p:sp>
          <p:sp>
            <p:nvSpPr>
              <p:cNvPr id="15402" name="Oval 24"/>
              <p:cNvSpPr>
                <a:spLocks noChangeArrowheads="1"/>
              </p:cNvSpPr>
              <p:nvPr/>
            </p:nvSpPr>
            <p:spPr bwMode="gray">
              <a:xfrm rot="1758052">
                <a:off x="220" y="317"/>
                <a:ext cx="592" cy="482"/>
              </a:xfrm>
              <a:prstGeom prst="ellipse">
                <a:avLst/>
              </a:prstGeom>
              <a:solidFill>
                <a:srgbClr val="55497D"/>
              </a:solidFill>
              <a:ln w="9525">
                <a:noFill/>
                <a:round/>
                <a:headEnd/>
                <a:tailEnd/>
              </a:ln>
            </p:spPr>
            <p:txBody>
              <a:bodyPr wrap="none" anchor="ctr"/>
              <a:lstStyle/>
              <a:p>
                <a:pPr algn="r" rtl="1" eaLnBrk="1" hangingPunct="1"/>
                <a:endParaRPr lang="en-US" sz="1800" b="1">
                  <a:solidFill>
                    <a:srgbClr val="0000FF"/>
                  </a:solidFill>
                  <a:latin typeface="Arial" charset="0"/>
                  <a:cs typeface="Arial" charset="0"/>
                </a:endParaRPr>
              </a:p>
            </p:txBody>
          </p:sp>
        </p:grpSp>
        <p:grpSp>
          <p:nvGrpSpPr>
            <p:cNvPr id="15398" name="Group 73"/>
            <p:cNvGrpSpPr>
              <a:grpSpLocks/>
            </p:cNvGrpSpPr>
            <p:nvPr/>
          </p:nvGrpSpPr>
          <p:grpSpPr bwMode="auto">
            <a:xfrm>
              <a:off x="196" y="292"/>
              <a:ext cx="592" cy="482"/>
              <a:chOff x="204" y="300"/>
              <a:chExt cx="592" cy="482"/>
            </a:xfrm>
          </p:grpSpPr>
          <p:sp>
            <p:nvSpPr>
              <p:cNvPr id="15399" name="Oval 25"/>
              <p:cNvSpPr>
                <a:spLocks noChangeArrowheads="1"/>
              </p:cNvSpPr>
              <p:nvPr/>
            </p:nvSpPr>
            <p:spPr bwMode="gray">
              <a:xfrm rot="1758052">
                <a:off x="204" y="300"/>
                <a:ext cx="592" cy="482"/>
              </a:xfrm>
              <a:prstGeom prst="ellipse">
                <a:avLst/>
              </a:prstGeom>
              <a:gradFill rotWithShape="1">
                <a:gsLst>
                  <a:gs pos="0">
                    <a:srgbClr val="95A8FB"/>
                  </a:gs>
                  <a:gs pos="100000">
                    <a:srgbClr val="454E74"/>
                  </a:gs>
                </a:gsLst>
                <a:lin ang="5400000" scaled="1"/>
              </a:gradFill>
              <a:ln w="9525">
                <a:noFill/>
                <a:round/>
                <a:headEnd/>
                <a:tailEnd/>
              </a:ln>
            </p:spPr>
            <p:txBody>
              <a:bodyPr wrap="none" anchor="ctr"/>
              <a:lstStyle/>
              <a:p>
                <a:pPr algn="r" rtl="1" eaLnBrk="1" hangingPunct="1"/>
                <a:endParaRPr lang="en-US" sz="1800" b="1">
                  <a:solidFill>
                    <a:srgbClr val="0000FF"/>
                  </a:solidFill>
                  <a:latin typeface="Arial" charset="0"/>
                  <a:cs typeface="Arial" charset="0"/>
                </a:endParaRPr>
              </a:p>
            </p:txBody>
          </p:sp>
          <p:pic>
            <p:nvPicPr>
              <p:cNvPr id="15400" name="Picture 27" descr="Picture1"/>
              <p:cNvPicPr>
                <a:picLocks noChangeAspect="1" noChangeArrowheads="1"/>
              </p:cNvPicPr>
              <p:nvPr/>
            </p:nvPicPr>
            <p:blipFill>
              <a:blip r:embed="rId10"/>
              <a:srcRect/>
              <a:stretch>
                <a:fillRect/>
              </a:stretch>
            </p:blipFill>
            <p:spPr bwMode="auto">
              <a:xfrm>
                <a:off x="259" y="328"/>
                <a:ext cx="276" cy="280"/>
              </a:xfrm>
              <a:prstGeom prst="rect">
                <a:avLst/>
              </a:prstGeom>
              <a:noFill/>
              <a:ln w="9525">
                <a:noFill/>
                <a:miter lim="800000"/>
                <a:headEnd/>
                <a:tailEnd/>
              </a:ln>
            </p:spPr>
          </p:pic>
        </p:grpSp>
      </p:grpSp>
      <p:grpSp>
        <p:nvGrpSpPr>
          <p:cNvPr id="23" name="Group 40"/>
          <p:cNvGrpSpPr>
            <a:grpSpLocks/>
          </p:cNvGrpSpPr>
          <p:nvPr/>
        </p:nvGrpSpPr>
        <p:grpSpPr bwMode="auto">
          <a:xfrm rot="5400000">
            <a:off x="2133600" y="5486400"/>
            <a:ext cx="762000" cy="152400"/>
            <a:chOff x="0" y="1896"/>
            <a:chExt cx="5760" cy="120"/>
          </a:xfrm>
        </p:grpSpPr>
        <p:sp>
          <p:nvSpPr>
            <p:cNvPr id="15395" name="Rectangle 41"/>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sp>
          <p:nvSpPr>
            <p:cNvPr id="15396" name="Rectangle 42"/>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grpSp>
      <p:grpSp>
        <p:nvGrpSpPr>
          <p:cNvPr id="24" name="Group 57"/>
          <p:cNvGrpSpPr>
            <a:grpSpLocks/>
          </p:cNvGrpSpPr>
          <p:nvPr/>
        </p:nvGrpSpPr>
        <p:grpSpPr bwMode="auto">
          <a:xfrm>
            <a:off x="1974850" y="5684838"/>
            <a:ext cx="922338" cy="989012"/>
            <a:chOff x="3247" y="2516"/>
            <a:chExt cx="581" cy="623"/>
          </a:xfrm>
        </p:grpSpPr>
        <p:grpSp>
          <p:nvGrpSpPr>
            <p:cNvPr id="15384" name="Group 58"/>
            <p:cNvGrpSpPr>
              <a:grpSpLocks/>
            </p:cNvGrpSpPr>
            <p:nvPr/>
          </p:nvGrpSpPr>
          <p:grpSpPr bwMode="auto">
            <a:xfrm rot="5400000">
              <a:off x="3226" y="2537"/>
              <a:ext cx="623" cy="581"/>
              <a:chOff x="1872" y="1824"/>
              <a:chExt cx="2006" cy="1807"/>
            </a:xfrm>
          </p:grpSpPr>
          <p:sp>
            <p:nvSpPr>
              <p:cNvPr id="6203" name="AutoShape 59"/>
              <p:cNvSpPr>
                <a:spLocks noChangeArrowheads="1"/>
              </p:cNvSpPr>
              <p:nvPr/>
            </p:nvSpPr>
            <p:spPr bwMode="gray">
              <a:xfrm rot="16200000" flipH="1">
                <a:off x="1820" y="2502"/>
                <a:ext cx="311"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1800" b="1">
                  <a:solidFill>
                    <a:srgbClr val="0000FF"/>
                  </a:solidFill>
                  <a:latin typeface="Arial"/>
                  <a:cs typeface="Arial" charset="0"/>
                </a:endParaRPr>
              </a:p>
            </p:txBody>
          </p:sp>
          <p:sp>
            <p:nvSpPr>
              <p:cNvPr id="15387" name="AutoShape 60"/>
              <p:cNvSpPr>
                <a:spLocks noChangeArrowheads="1"/>
              </p:cNvSpPr>
              <p:nvPr/>
            </p:nvSpPr>
            <p:spPr bwMode="gray">
              <a:xfrm rot="5400000" flipH="1">
                <a:off x="3621" y="2498"/>
                <a:ext cx="311" cy="203"/>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rot="10800000" wrap="none" anchor="ctr"/>
              <a:lstStyle/>
              <a:p>
                <a:endParaRPr lang="en-US" sz="1800" b="1">
                  <a:solidFill>
                    <a:srgbClr val="0000FF"/>
                  </a:solidFill>
                  <a:latin typeface="Arial" charset="0"/>
                  <a:cs typeface="Arial" charset="0"/>
                </a:endParaRPr>
              </a:p>
            </p:txBody>
          </p:sp>
          <p:sp>
            <p:nvSpPr>
              <p:cNvPr id="15388" name="AutoShape 61"/>
              <p:cNvSpPr>
                <a:spLocks noChangeArrowheads="1"/>
              </p:cNvSpPr>
              <p:nvPr/>
            </p:nvSpPr>
            <p:spPr bwMode="gray">
              <a:xfrm rot="10800000" flipH="1">
                <a:off x="2718" y="3429"/>
                <a:ext cx="303" cy="202"/>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vert="eaVert" wrap="none" anchor="ctr"/>
              <a:lstStyle/>
              <a:p>
                <a:endParaRPr lang="en-US" sz="1800" b="1">
                  <a:solidFill>
                    <a:srgbClr val="0000FF"/>
                  </a:solidFill>
                  <a:latin typeface="Arial" charset="0"/>
                  <a:cs typeface="Arial" charset="0"/>
                </a:endParaRPr>
              </a:p>
            </p:txBody>
          </p:sp>
          <p:sp>
            <p:nvSpPr>
              <p:cNvPr id="15389" name="Oval 62"/>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15390" name="Oval 63"/>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6208" name="Oval 64"/>
              <p:cNvSpPr>
                <a:spLocks noChangeArrowheads="1"/>
              </p:cNvSpPr>
              <p:nvPr/>
            </p:nvSpPr>
            <p:spPr bwMode="gray">
              <a:xfrm>
                <a:off x="2229" y="2881"/>
                <a:ext cx="1317" cy="255"/>
              </a:xfrm>
              <a:prstGeom prst="ellipse">
                <a:avLst/>
              </a:prstGeom>
              <a:gradFill rotWithShape="1">
                <a:gsLst>
                  <a:gs pos="0">
                    <a:srgbClr val="FFFFFF"/>
                  </a:gs>
                  <a:gs pos="50000">
                    <a:schemeClr val="hlink"/>
                  </a:gs>
                  <a:gs pos="100000">
                    <a:srgbClr val="FFFFFF"/>
                  </a:gs>
                </a:gsLst>
                <a:lin ang="2700000" scaled="1"/>
              </a:gradFill>
              <a:ln w="38100" algn="ctr">
                <a:noFill/>
                <a:round/>
                <a:headEnd/>
                <a:tailEnd/>
              </a:ln>
            </p:spPr>
            <p:txBody>
              <a:bodyPr rot="10800000" vert="eaVert" wrap="none" anchor="ctr">
                <a:spAutoFit/>
              </a:bodyPr>
              <a:lstStyle/>
              <a:p>
                <a:pPr>
                  <a:defRPr/>
                </a:pPr>
                <a:endParaRPr lang="en-US" sz="1800" b="1">
                  <a:solidFill>
                    <a:srgbClr val="0000FF"/>
                  </a:solidFill>
                  <a:latin typeface="Arial"/>
                  <a:cs typeface="Arial" charset="0"/>
                </a:endParaRPr>
              </a:p>
            </p:txBody>
          </p:sp>
          <p:sp>
            <p:nvSpPr>
              <p:cNvPr id="15392" name="Oval 65">
                <a:hlinkClick r:id="rId8" action="ppaction://hlinkpres?slideindex=1&amp;slidetitle="/>
              </p:cNvPr>
              <p:cNvSpPr>
                <a:spLocks noChangeArrowheads="1"/>
              </p:cNvSpPr>
              <p:nvPr/>
            </p:nvSpPr>
            <p:spPr bwMode="gray">
              <a:xfrm>
                <a:off x="2229" y="2888"/>
                <a:ext cx="1317" cy="255"/>
              </a:xfrm>
              <a:prstGeom prst="ellipse">
                <a:avLst/>
              </a:prstGeom>
              <a:gradFill rotWithShape="1">
                <a:gsLst>
                  <a:gs pos="0">
                    <a:srgbClr val="000000"/>
                  </a:gs>
                  <a:gs pos="100000">
                    <a:srgbClr val="FFCC00"/>
                  </a:gs>
                </a:gsLst>
                <a:lin ang="2700000" scaled="1"/>
              </a:gradFill>
              <a:ln w="38100" algn="ctr">
                <a:noFill/>
                <a:round/>
                <a:headEnd/>
                <a:tailEnd/>
              </a:ln>
            </p:spPr>
            <p:txBody>
              <a:bodyPr rot="10800000" vert="eaVert" wrap="none" anchor="ctr">
                <a:spAutoFit/>
              </a:bodyPr>
              <a:lstStyle/>
              <a:p>
                <a:endParaRPr lang="en-US" sz="1800" b="1">
                  <a:solidFill>
                    <a:srgbClr val="0000FF"/>
                  </a:solidFill>
                  <a:latin typeface="Arial" charset="0"/>
                  <a:cs typeface="Arial" charset="0"/>
                </a:endParaRPr>
              </a:p>
            </p:txBody>
          </p:sp>
          <p:sp>
            <p:nvSpPr>
              <p:cNvPr id="6210" name="Oval 66"/>
              <p:cNvSpPr>
                <a:spLocks noChangeArrowheads="1"/>
              </p:cNvSpPr>
              <p:nvPr/>
            </p:nvSpPr>
            <p:spPr bwMode="gray">
              <a:xfrm>
                <a:off x="2223" y="2060"/>
                <a:ext cx="1317" cy="1101"/>
              </a:xfrm>
              <a:prstGeom prst="ellipse">
                <a:avLst/>
              </a:prstGeom>
              <a:gradFill rotWithShape="1">
                <a:gsLst>
                  <a:gs pos="0">
                    <a:srgbClr val="7A7400"/>
                  </a:gs>
                  <a:gs pos="50000">
                    <a:schemeClr val="hlink"/>
                  </a:gs>
                  <a:gs pos="100000">
                    <a:srgbClr val="7A7400"/>
                  </a:gs>
                </a:gsLst>
                <a:lin ang="18900000" scaled="1"/>
              </a:gradFill>
              <a:ln w="38100" algn="ctr">
                <a:noFill/>
                <a:round/>
                <a:headEnd/>
                <a:tailEnd/>
              </a:ln>
            </p:spPr>
            <p:txBody>
              <a:bodyPr rot="10800000" vert="eaVert" anchor="ctr">
                <a:spAutoFit/>
              </a:bodyPr>
              <a:lstStyle/>
              <a:p>
                <a:pPr>
                  <a:defRPr/>
                </a:pPr>
                <a:endParaRPr lang="en-US" sz="1800" b="1">
                  <a:solidFill>
                    <a:srgbClr val="0000FF"/>
                  </a:solidFill>
                  <a:latin typeface="Arial"/>
                  <a:cs typeface="Arial" charset="0"/>
                </a:endParaRPr>
              </a:p>
            </p:txBody>
          </p:sp>
          <p:sp>
            <p:nvSpPr>
              <p:cNvPr id="15394" name="Oval 67"/>
              <p:cNvSpPr>
                <a:spLocks noChangeArrowheads="1"/>
              </p:cNvSpPr>
              <p:nvPr/>
            </p:nvSpPr>
            <p:spPr bwMode="gray">
              <a:xfrm>
                <a:off x="2227" y="2082"/>
                <a:ext cx="1317" cy="1100"/>
              </a:xfrm>
              <a:prstGeom prst="ellipse">
                <a:avLst/>
              </a:prstGeom>
              <a:gradFill rotWithShape="1">
                <a:gsLst>
                  <a:gs pos="0">
                    <a:srgbClr val="FFCC00"/>
                  </a:gs>
                  <a:gs pos="100000">
                    <a:srgbClr val="7C6300"/>
                  </a:gs>
                </a:gsLst>
                <a:lin ang="2700000" scaled="1"/>
              </a:gradFill>
              <a:ln w="38100" algn="ctr">
                <a:noFill/>
                <a:round/>
                <a:headEnd/>
                <a:tailEnd/>
              </a:ln>
            </p:spPr>
            <p:txBody>
              <a:bodyPr rot="10800000" vert="eaVert" anchor="ctr">
                <a:spAutoFit/>
              </a:bodyPr>
              <a:lstStyle/>
              <a:p>
                <a:endParaRPr lang="en-US" sz="1800" b="1">
                  <a:solidFill>
                    <a:srgbClr val="0000FF"/>
                  </a:solidFill>
                  <a:latin typeface="Arial" charset="0"/>
                  <a:cs typeface="Arial" charset="0"/>
                </a:endParaRPr>
              </a:p>
            </p:txBody>
          </p:sp>
        </p:grpSp>
        <p:sp>
          <p:nvSpPr>
            <p:cNvPr id="15385" name="WordArt 68">
              <a:hlinkClick r:id="rId9" action="ppaction://hlinkpres?slideindex=1&amp;slidetitle="/>
            </p:cNvPr>
            <p:cNvSpPr>
              <a:spLocks noChangeArrowheads="1" noChangeShapeType="1" noTextEdit="1"/>
            </p:cNvSpPr>
            <p:nvPr/>
          </p:nvSpPr>
          <p:spPr bwMode="auto">
            <a:xfrm>
              <a:off x="3460" y="2679"/>
              <a:ext cx="206" cy="282"/>
            </a:xfrm>
            <a:prstGeom prst="rect">
              <a:avLst/>
            </a:prstGeom>
          </p:spPr>
          <p:txBody>
            <a:bodyPr wrap="none" fromWordArt="1">
              <a:prstTxWarp prst="textSlantUp">
                <a:avLst>
                  <a:gd name="adj" fmla="val 29167"/>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4</a:t>
              </a:r>
            </a:p>
          </p:txBody>
        </p:sp>
      </p:grpSp>
      <p:grpSp>
        <p:nvGrpSpPr>
          <p:cNvPr id="15377" name="Group 93"/>
          <p:cNvGrpSpPr>
            <a:grpSpLocks/>
          </p:cNvGrpSpPr>
          <p:nvPr/>
        </p:nvGrpSpPr>
        <p:grpSpPr bwMode="auto">
          <a:xfrm>
            <a:off x="1219200" y="304800"/>
            <a:ext cx="7543800" cy="801688"/>
            <a:chOff x="720" y="240"/>
            <a:chExt cx="4752" cy="505"/>
          </a:xfrm>
        </p:grpSpPr>
        <p:sp>
          <p:nvSpPr>
            <p:cNvPr id="15382" name="AutoShape 23"/>
            <p:cNvSpPr>
              <a:spLocks noChangeArrowheads="1"/>
            </p:cNvSpPr>
            <p:nvPr/>
          </p:nvSpPr>
          <p:spPr bwMode="gray">
            <a:xfrm>
              <a:off x="720" y="240"/>
              <a:ext cx="4752" cy="505"/>
            </a:xfrm>
            <a:prstGeom prst="roundRect">
              <a:avLst>
                <a:gd name="adj" fmla="val 50000"/>
              </a:avLst>
            </a:prstGeom>
            <a:solidFill>
              <a:schemeClr val="hlink">
                <a:alpha val="63921"/>
              </a:schemeClr>
            </a:solidFill>
            <a:ln w="38100" algn="ctr">
              <a:solidFill>
                <a:srgbClr val="FFCC00"/>
              </a:solidFill>
              <a:round/>
              <a:headEnd/>
              <a:tailEnd/>
            </a:ln>
          </p:spPr>
          <p:txBody>
            <a:bodyPr vert="eaVert" wrap="none" anchor="ctr"/>
            <a:lstStyle/>
            <a:p>
              <a:pPr algn="r" rtl="1" eaLnBrk="1" hangingPunct="1"/>
              <a:endParaRPr lang="en-US" sz="1800" b="1">
                <a:solidFill>
                  <a:srgbClr val="0000FF"/>
                </a:solidFill>
                <a:latin typeface="Arial" charset="0"/>
                <a:cs typeface="Arial" charset="0"/>
              </a:endParaRPr>
            </a:p>
          </p:txBody>
        </p:sp>
        <p:sp>
          <p:nvSpPr>
            <p:cNvPr id="15383" name="Text Box 26"/>
            <p:cNvSpPr txBox="1">
              <a:spLocks noChangeArrowheads="1"/>
            </p:cNvSpPr>
            <p:nvPr/>
          </p:nvSpPr>
          <p:spPr bwMode="gray">
            <a:xfrm>
              <a:off x="1027" y="293"/>
              <a:ext cx="4178" cy="327"/>
            </a:xfrm>
            <a:prstGeom prst="rect">
              <a:avLst/>
            </a:prstGeom>
            <a:noFill/>
            <a:ln w="9525" algn="ctr">
              <a:noFill/>
              <a:miter lim="800000"/>
              <a:headEnd/>
              <a:tailEnd/>
            </a:ln>
          </p:spPr>
          <p:txBody>
            <a:bodyPr>
              <a:spAutoFit/>
            </a:bodyPr>
            <a:lstStyle/>
            <a:p>
              <a:pPr algn="ctr"/>
              <a:endParaRPr lang="en-US" sz="2800" b="1">
                <a:solidFill>
                  <a:srgbClr val="0000FF"/>
                </a:solidFill>
                <a:latin typeface="Arial" charset="0"/>
                <a:cs typeface="Arial" charset="0"/>
              </a:endParaRPr>
            </a:p>
          </p:txBody>
        </p:sp>
      </p:grpSp>
      <p:pic>
        <p:nvPicPr>
          <p:cNvPr id="15378" name="Picture 96"/>
          <p:cNvPicPr>
            <a:picLocks noChangeAspect="1" noChangeArrowheads="1"/>
          </p:cNvPicPr>
          <p:nvPr/>
        </p:nvPicPr>
        <p:blipFill>
          <a:blip r:embed="rId11"/>
          <a:srcRect/>
          <a:stretch>
            <a:fillRect/>
          </a:stretch>
        </p:blipFill>
        <p:spPr bwMode="auto">
          <a:xfrm>
            <a:off x="0" y="2895600"/>
            <a:ext cx="1644650" cy="442913"/>
          </a:xfrm>
          <a:prstGeom prst="rect">
            <a:avLst/>
          </a:prstGeom>
          <a:noFill/>
          <a:ln w="9525">
            <a:noFill/>
            <a:miter lim="800000"/>
            <a:headEnd/>
            <a:tailEnd/>
          </a:ln>
        </p:spPr>
      </p:pic>
      <p:pic>
        <p:nvPicPr>
          <p:cNvPr id="15379" name="Picture 97"/>
          <p:cNvPicPr>
            <a:picLocks noChangeAspect="1" noChangeArrowheads="1"/>
          </p:cNvPicPr>
          <p:nvPr/>
        </p:nvPicPr>
        <p:blipFill>
          <a:blip r:embed="rId12"/>
          <a:srcRect/>
          <a:stretch>
            <a:fillRect/>
          </a:stretch>
        </p:blipFill>
        <p:spPr bwMode="auto">
          <a:xfrm>
            <a:off x="1143000" y="1647825"/>
            <a:ext cx="733425" cy="1028700"/>
          </a:xfrm>
          <a:prstGeom prst="rect">
            <a:avLst/>
          </a:prstGeom>
          <a:noFill/>
          <a:ln w="9525">
            <a:noFill/>
            <a:miter lim="800000"/>
            <a:headEnd/>
            <a:tailEnd/>
          </a:ln>
        </p:spPr>
      </p:pic>
      <p:sp>
        <p:nvSpPr>
          <p:cNvPr id="15380" name="Text Box 98"/>
          <p:cNvSpPr txBox="1">
            <a:spLocks noChangeArrowheads="1"/>
          </p:cNvSpPr>
          <p:nvPr/>
        </p:nvSpPr>
        <p:spPr bwMode="auto">
          <a:xfrm>
            <a:off x="1524000" y="381000"/>
            <a:ext cx="6858000" cy="1077913"/>
          </a:xfrm>
          <a:prstGeom prst="rect">
            <a:avLst/>
          </a:prstGeom>
          <a:noFill/>
          <a:ln w="9525" algn="ctr">
            <a:noFill/>
            <a:miter lim="800000"/>
            <a:headEnd/>
            <a:tailEnd/>
          </a:ln>
        </p:spPr>
        <p:txBody>
          <a:bodyPr>
            <a:spAutoFit/>
          </a:bodyPr>
          <a:lstStyle/>
          <a:p>
            <a:pPr>
              <a:spcBef>
                <a:spcPct val="50000"/>
              </a:spcBef>
            </a:pPr>
            <a:r>
              <a:rPr lang="en-US" b="1">
                <a:solidFill>
                  <a:srgbClr val="0000FF"/>
                </a:solidFill>
                <a:latin typeface="Arial" charset="0"/>
              </a:rPr>
              <a:t>Các dãy núi chủ yếu chạy theo hướng:</a:t>
            </a:r>
          </a:p>
        </p:txBody>
      </p:sp>
      <p:sp>
        <p:nvSpPr>
          <p:cNvPr id="15381" name="Rectangle 103"/>
          <p:cNvSpPr>
            <a:spLocks noChangeArrowheads="1"/>
          </p:cNvSpPr>
          <p:nvPr/>
        </p:nvSpPr>
        <p:spPr bwMode="auto">
          <a:xfrm>
            <a:off x="0" y="0"/>
            <a:ext cx="9144000" cy="6858000"/>
          </a:xfrm>
          <a:prstGeom prst="rect">
            <a:avLst/>
          </a:prstGeom>
          <a:noFill/>
          <a:ln w="76200">
            <a:pattFill prst="wdUpDiag">
              <a:fgClr>
                <a:srgbClr val="00FF00"/>
              </a:fgClr>
              <a:bgClr>
                <a:srgbClr val="FF0000"/>
              </a:bgClr>
            </a:pattFill>
            <a:miter lim="800000"/>
            <a:headEnd/>
            <a:tailEnd/>
          </a:ln>
        </p:spPr>
        <p:txBody>
          <a:bodyPr wrap="none" anchor="ctr"/>
          <a:lstStyle/>
          <a:p>
            <a:endParaRPr lang="en-US">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type.wav" builtIn="1"/>
                                        </p:tgtEl>
                                      </p:cMediaNode>
                                    </p:audio>
                                  </p:subTnLst>
                                </p:cTn>
                              </p:par>
                            </p:childTnLst>
                          </p:cTn>
                        </p:par>
                        <p:par>
                          <p:cTn id="7" fill="hold" nodeType="afterGroup">
                            <p:stCondLst>
                              <p:cond delay="0"/>
                            </p:stCondLst>
                            <p:childTnLst>
                              <p:par>
                                <p:cTn id="8" presetID="22" presetClass="entr" presetSubtype="1" fill="hold" nodeType="after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up)">
                                      <p:cBhvr>
                                        <p:cTn id="10" dur="1000"/>
                                        <p:tgtEl>
                                          <p:spTgt spid="5"/>
                                        </p:tgtEl>
                                      </p:cBhvr>
                                    </p:animEffect>
                                  </p:childTnLst>
                                  <p:subTnLst>
                                    <p:audio>
                                      <p:cMediaNode>
                                        <p:cTn display="0" masterRel="sameClick">
                                          <p:stCondLst>
                                            <p:cond evt="begin" delay="0">
                                              <p:tn val="8"/>
                                            </p:cond>
                                          </p:stCondLst>
                                          <p:endCondLst>
                                            <p:cond evt="onStopAudio" delay="0">
                                              <p:tgtEl>
                                                <p:sldTgt/>
                                              </p:tgtEl>
                                            </p:cond>
                                          </p:endCondLst>
                                        </p:cTn>
                                        <p:tgtEl>
                                          <p:sndTgt r:embed="rId3" name="CHIMES.WAV"/>
                                        </p:tgtEl>
                                      </p:cMediaNode>
                                    </p:audio>
                                  </p:subTnLst>
                                </p:cTn>
                              </p:par>
                            </p:childTnLst>
                          </p:cTn>
                        </p:par>
                        <p:par>
                          <p:cTn id="11" fill="hold" nodeType="afterGroup">
                            <p:stCondLst>
                              <p:cond delay="10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1000"/>
                                        <p:tgtEl>
                                          <p:spTgt spid="4"/>
                                        </p:tgtEl>
                                      </p:cBhvr>
                                    </p:animEffect>
                                  </p:childTnLst>
                                  <p:subTnLst>
                                    <p:audio>
                                      <p:cMediaNode>
                                        <p:cTn display="0" masterRel="sameClick">
                                          <p:stCondLst>
                                            <p:cond evt="begin" delay="0">
                                              <p:tn val="12"/>
                                            </p:cond>
                                          </p:stCondLst>
                                          <p:endCondLst>
                                            <p:cond evt="onStopAudio" delay="0">
                                              <p:tgtEl>
                                                <p:sldTgt/>
                                              </p:tgtEl>
                                            </p:cond>
                                          </p:endCondLst>
                                        </p:cTn>
                                        <p:tgtEl>
                                          <p:sndTgt r:embed="rId4" name="chimes.wav" builtIn="1"/>
                                        </p:tgtEl>
                                      </p:cMediaNode>
                                    </p:audio>
                                  </p:subTnLst>
                                </p:cTn>
                              </p:par>
                            </p:childTnLst>
                          </p:cTn>
                        </p:par>
                        <p:par>
                          <p:cTn id="15" fill="hold" nodeType="afterGroup">
                            <p:stCondLst>
                              <p:cond delay="2000"/>
                            </p:stCondLst>
                            <p:childTnLst>
                              <p:par>
                                <p:cTn id="16" presetID="22" presetClass="entr" presetSubtype="8" fill="hold" nodeType="after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left)">
                                      <p:cBhvr>
                                        <p:cTn id="18" dur="500"/>
                                        <p:tgtEl>
                                          <p:spTgt spid="12"/>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6171"/>
                                        </p:tgtEl>
                                        <p:attrNameLst>
                                          <p:attrName>style.visibility</p:attrName>
                                        </p:attrNameLst>
                                      </p:cBhvr>
                                      <p:to>
                                        <p:strVal val="visible"/>
                                      </p:to>
                                    </p:set>
                                    <p:animEffect transition="in" filter="wipe(left)">
                                      <p:cBhvr>
                                        <p:cTn id="21" dur="500"/>
                                        <p:tgtEl>
                                          <p:spTgt spid="6171"/>
                                        </p:tgtEl>
                                      </p:cBhvr>
                                    </p:animEffect>
                                  </p:childTnLst>
                                  <p:subTnLst>
                                    <p:audio>
                                      <p:cMediaNode>
                                        <p:cTn display="0" masterRel="sameClick">
                                          <p:stCondLst>
                                            <p:cond evt="begin" delay="0">
                                              <p:tn val="19"/>
                                            </p:cond>
                                          </p:stCondLst>
                                          <p:endCondLst>
                                            <p:cond evt="onStopAudio" delay="0">
                                              <p:tgtEl>
                                                <p:sldTgt/>
                                              </p:tgtEl>
                                            </p:cond>
                                          </p:endCondLst>
                                        </p:cTn>
                                        <p:tgtEl>
                                          <p:sndTgt r:embed="rId3" name="CHIMES.WAV"/>
                                        </p:tgtEl>
                                      </p:cMediaNode>
                                    </p:audio>
                                  </p:subTnLst>
                                </p:cTn>
                              </p:par>
                            </p:childTnLst>
                          </p:cTn>
                        </p:par>
                        <p:par>
                          <p:cTn id="22" fill="hold" nodeType="afterGroup">
                            <p:stCondLst>
                              <p:cond delay="2500"/>
                            </p:stCondLst>
                            <p:childTnLst>
                              <p:par>
                                <p:cTn id="23" presetID="22" presetClass="entr" presetSubtype="8"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childTnLst>
                          </p:cTn>
                        </p:par>
                        <p:par>
                          <p:cTn id="26" fill="hold" nodeType="afterGroup">
                            <p:stCondLst>
                              <p:cond delay="3000"/>
                            </p:stCondLst>
                            <p:childTnLst>
                              <p:par>
                                <p:cTn id="27" presetID="22" presetClass="entr" presetSubtype="1" fill="hold" nodeType="after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wipe(up)">
                                      <p:cBhvr>
                                        <p:cTn id="29" dur="500"/>
                                        <p:tgtEl>
                                          <p:spTgt spid="16"/>
                                        </p:tgtEl>
                                      </p:cBhvr>
                                    </p:animEffect>
                                  </p:childTnLst>
                                </p:cTn>
                              </p:par>
                            </p:childTnLst>
                          </p:cTn>
                        </p:par>
                        <p:par>
                          <p:cTn id="30" fill="hold" nodeType="afterGroup">
                            <p:stCondLst>
                              <p:cond delay="3500"/>
                            </p:stCondLst>
                            <p:childTnLst>
                              <p:par>
                                <p:cTn id="31" presetID="22" presetClass="entr" presetSubtype="8" fill="hold" grpId="0" nodeType="afterEffect">
                                  <p:stCondLst>
                                    <p:cond delay="0"/>
                                  </p:stCondLst>
                                  <p:childTnLst>
                                    <p:set>
                                      <p:cBhvr>
                                        <p:cTn id="32" dur="1" fill="hold">
                                          <p:stCondLst>
                                            <p:cond delay="0"/>
                                          </p:stCondLst>
                                        </p:cTn>
                                        <p:tgtEl>
                                          <p:spTgt spid="6187"/>
                                        </p:tgtEl>
                                        <p:attrNameLst>
                                          <p:attrName>style.visibility</p:attrName>
                                        </p:attrNameLst>
                                      </p:cBhvr>
                                      <p:to>
                                        <p:strVal val="visible"/>
                                      </p:to>
                                    </p:set>
                                    <p:animEffect transition="in" filter="wipe(left)">
                                      <p:cBhvr>
                                        <p:cTn id="33" dur="500"/>
                                        <p:tgtEl>
                                          <p:spTgt spid="6187"/>
                                        </p:tgtEl>
                                      </p:cBhvr>
                                    </p:animEffect>
                                  </p:childTnLst>
                                  <p:subTnLst>
                                    <p:audio>
                                      <p:cMediaNode>
                                        <p:cTn display="0" masterRel="sameClick">
                                          <p:stCondLst>
                                            <p:cond evt="begin" delay="0">
                                              <p:tn val="31"/>
                                            </p:cond>
                                          </p:stCondLst>
                                          <p:endCondLst>
                                            <p:cond evt="onStopAudio" delay="0">
                                              <p:tgtEl>
                                                <p:sldTgt/>
                                              </p:tgtEl>
                                            </p:cond>
                                          </p:endCondLst>
                                        </p:cTn>
                                        <p:tgtEl>
                                          <p:sndTgt r:embed="rId3" name="CHIMES.WAV"/>
                                        </p:tgtEl>
                                      </p:cMediaNode>
                                    </p:audio>
                                  </p:subTnLst>
                                </p:cTn>
                              </p:par>
                            </p:childTnLst>
                          </p:cTn>
                        </p:par>
                        <p:par>
                          <p:cTn id="34" fill="hold" nodeType="afterGroup">
                            <p:stCondLst>
                              <p:cond delay="4000"/>
                            </p:stCondLst>
                            <p:childTnLst>
                              <p:par>
                                <p:cTn id="35" presetID="22" presetClass="entr" presetSubtype="8" fill="hold" nodeType="after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left)">
                                      <p:cBhvr>
                                        <p:cTn id="37" dur="500"/>
                                        <p:tgtEl>
                                          <p:spTgt spid="15"/>
                                        </p:tgtEl>
                                      </p:cBhvr>
                                    </p:animEffect>
                                  </p:childTnLst>
                                </p:cTn>
                              </p:par>
                            </p:childTnLst>
                          </p:cTn>
                        </p:par>
                        <p:par>
                          <p:cTn id="38" fill="hold" nodeType="afterGroup">
                            <p:stCondLst>
                              <p:cond delay="4500"/>
                            </p:stCondLst>
                            <p:childTnLst>
                              <p:par>
                                <p:cTn id="39" presetID="22" presetClass="entr" presetSubtype="1" fill="hold" nodeType="after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wipe(up)">
                                      <p:cBhvr>
                                        <p:cTn id="41" dur="500"/>
                                        <p:tgtEl>
                                          <p:spTgt spid="18"/>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wipe(left)">
                                      <p:cBhvr>
                                        <p:cTn id="44" dur="500"/>
                                        <p:tgtEl>
                                          <p:spTgt spid="2"/>
                                        </p:tgtEl>
                                      </p:cBhvr>
                                    </p:animEffect>
                                  </p:childTnLst>
                                  <p:subTnLst>
                                    <p:audio>
                                      <p:cMediaNode>
                                        <p:cTn display="0" masterRel="sameClick">
                                          <p:stCondLst>
                                            <p:cond evt="begin" delay="0">
                                              <p:tn val="42"/>
                                            </p:cond>
                                          </p:stCondLst>
                                          <p:endCondLst>
                                            <p:cond evt="onStopAudio" delay="0">
                                              <p:tgtEl>
                                                <p:sldTgt/>
                                              </p:tgtEl>
                                            </p:cond>
                                          </p:endCondLst>
                                        </p:cTn>
                                        <p:tgtEl>
                                          <p:sndTgt r:embed="rId3" name="CHIMES.WAV"/>
                                        </p:tgtEl>
                                      </p:cMediaNode>
                                    </p:audio>
                                  </p:subTnLst>
                                </p:cTn>
                              </p:par>
                            </p:childTnLst>
                          </p:cTn>
                        </p:par>
                        <p:par>
                          <p:cTn id="45" fill="hold" nodeType="afterGroup">
                            <p:stCondLst>
                              <p:cond delay="5000"/>
                            </p:stCondLst>
                            <p:childTnLst>
                              <p:par>
                                <p:cTn id="46" presetID="22" presetClass="entr" presetSubtype="8" fill="hold" nodeType="after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wipe(left)">
                                      <p:cBhvr>
                                        <p:cTn id="48" dur="500"/>
                                        <p:tgtEl>
                                          <p:spTgt spid="23"/>
                                        </p:tgtEl>
                                      </p:cBhvr>
                                    </p:animEffect>
                                  </p:childTnLst>
                                </p:cTn>
                              </p:par>
                            </p:childTnLst>
                          </p:cTn>
                        </p:par>
                        <p:par>
                          <p:cTn id="49" fill="hold" nodeType="afterGroup">
                            <p:stCondLst>
                              <p:cond delay="5500"/>
                            </p:stCondLst>
                            <p:childTnLst>
                              <p:par>
                                <p:cTn id="50" presetID="22" presetClass="entr" presetSubtype="1" fill="hold" nodeType="after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wipe(up)">
                                      <p:cBhvr>
                                        <p:cTn id="52" dur="500"/>
                                        <p:tgtEl>
                                          <p:spTgt spid="24"/>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6200"/>
                                        </p:tgtEl>
                                        <p:attrNameLst>
                                          <p:attrName>style.visibility</p:attrName>
                                        </p:attrNameLst>
                                      </p:cBhvr>
                                      <p:to>
                                        <p:strVal val="visible"/>
                                      </p:to>
                                    </p:set>
                                    <p:animEffect transition="in" filter="wipe(left)">
                                      <p:cBhvr>
                                        <p:cTn id="55" dur="500"/>
                                        <p:tgtEl>
                                          <p:spTgt spid="6200"/>
                                        </p:tgtEl>
                                      </p:cBhvr>
                                    </p:animEffect>
                                  </p:childTnLst>
                                  <p:subTnLst>
                                    <p:audio>
                                      <p:cMediaNode>
                                        <p:cTn display="0" masterRel="sameClick">
                                          <p:stCondLst>
                                            <p:cond evt="begin" delay="0">
                                              <p:tn val="53"/>
                                            </p:cond>
                                          </p:stCondLst>
                                          <p:endCondLst>
                                            <p:cond evt="onStopAudio" delay="0">
                                              <p:tgtEl>
                                                <p:sldTgt/>
                                              </p:tgtEl>
                                            </p:cond>
                                          </p:endCondLst>
                                        </p:cTn>
                                        <p:tgtEl>
                                          <p:sndTgt r:embed="rId3" name="CHIMES.WAV"/>
                                        </p:tgtEl>
                                      </p:cMediaNode>
                                    </p:audio>
                                  </p:subTnLst>
                                </p:cTn>
                              </p:par>
                            </p:childTnLst>
                          </p:cTn>
                        </p:par>
                        <p:par>
                          <p:cTn id="56" fill="hold" nodeType="afterGroup">
                            <p:stCondLst>
                              <p:cond delay="6000"/>
                            </p:stCondLst>
                            <p:childTnLst>
                              <p:par>
                                <p:cTn id="57" presetID="21" presetClass="emph" presetSubtype="0" fill="hold" grpId="1" nodeType="afterEffect">
                                  <p:stCondLst>
                                    <p:cond delay="0"/>
                                  </p:stCondLst>
                                  <p:childTnLst>
                                    <p:animClr clrSpc="hsl" dir="cw">
                                      <p:cBhvr override="childStyle">
                                        <p:cTn id="58" dur="500" fill="hold"/>
                                        <p:tgtEl>
                                          <p:spTgt spid="6171"/>
                                        </p:tgtEl>
                                        <p:attrNameLst>
                                          <p:attrName>style.color</p:attrName>
                                        </p:attrNameLst>
                                      </p:cBhvr>
                                      <p:by>
                                        <p:hsl h="7200000" s="0" l="0"/>
                                      </p:by>
                                    </p:animClr>
                                    <p:animClr clrSpc="hsl" dir="cw">
                                      <p:cBhvr>
                                        <p:cTn id="59" dur="500" fill="hold"/>
                                        <p:tgtEl>
                                          <p:spTgt spid="6171"/>
                                        </p:tgtEl>
                                        <p:attrNameLst>
                                          <p:attrName>fillcolor</p:attrName>
                                        </p:attrNameLst>
                                      </p:cBhvr>
                                      <p:by>
                                        <p:hsl h="7200000" s="0" l="0"/>
                                      </p:by>
                                    </p:animClr>
                                    <p:animClr clrSpc="hsl" dir="cw">
                                      <p:cBhvr>
                                        <p:cTn id="60" dur="500" fill="hold"/>
                                        <p:tgtEl>
                                          <p:spTgt spid="6171"/>
                                        </p:tgtEl>
                                        <p:attrNameLst>
                                          <p:attrName>stroke.color</p:attrName>
                                        </p:attrNameLst>
                                      </p:cBhvr>
                                      <p:by>
                                        <p:hsl h="7200000" s="0" l="0"/>
                                      </p:by>
                                    </p:animClr>
                                    <p:set>
                                      <p:cBhvr>
                                        <p:cTn id="61" dur="500" fill="hold"/>
                                        <p:tgtEl>
                                          <p:spTgt spid="617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71" grpId="0" animBg="1"/>
      <p:bldP spid="6171" grpId="1" animBg="1"/>
      <p:bldP spid="6200" grpId="0" animBg="1"/>
      <p:bldP spid="2" grpId="0" animBg="1"/>
      <p:bldP spid="618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1" name="AutoShape 27"/>
          <p:cNvSpPr>
            <a:spLocks noChangeArrowheads="1"/>
          </p:cNvSpPr>
          <p:nvPr/>
        </p:nvSpPr>
        <p:spPr bwMode="gray">
          <a:xfrm>
            <a:off x="2971800" y="1676400"/>
            <a:ext cx="5529263" cy="833438"/>
          </a:xfrm>
          <a:prstGeom prst="roundRect">
            <a:avLst>
              <a:gd name="adj" fmla="val 50000"/>
            </a:avLst>
          </a:prstGeom>
          <a:gradFill rotWithShape="1">
            <a:gsLst>
              <a:gs pos="0">
                <a:schemeClr val="accent1"/>
              </a:gs>
              <a:gs pos="100000">
                <a:srgbClr val="FFFFCC"/>
              </a:gs>
            </a:gsLst>
            <a:lin ang="5400000" scaled="1"/>
          </a:grad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a:r>
              <a:rPr lang="en-US" b="1">
                <a:solidFill>
                  <a:srgbClr val="0000FF"/>
                </a:solidFill>
                <a:latin typeface="Arial" charset="0"/>
                <a:cs typeface="Arial" charset="0"/>
              </a:rPr>
              <a:t>Bà Rịa - Vũng Tàu</a:t>
            </a:r>
          </a:p>
        </p:txBody>
      </p:sp>
      <p:sp>
        <p:nvSpPr>
          <p:cNvPr id="6200" name="AutoShape 56"/>
          <p:cNvSpPr>
            <a:spLocks noChangeArrowheads="1"/>
          </p:cNvSpPr>
          <p:nvPr/>
        </p:nvSpPr>
        <p:spPr bwMode="gray">
          <a:xfrm>
            <a:off x="2895600" y="5791200"/>
            <a:ext cx="5610225" cy="827088"/>
          </a:xfrm>
          <a:prstGeom prst="roundRect">
            <a:avLst>
              <a:gd name="adj" fmla="val 50000"/>
            </a:avLst>
          </a:prstGeom>
          <a:gradFill rotWithShape="1">
            <a:gsLst>
              <a:gs pos="0">
                <a:schemeClr val="accent1"/>
              </a:gs>
              <a:gs pos="100000">
                <a:srgbClr val="CCCC00"/>
              </a:gs>
            </a:gsLst>
            <a:lin ang="5400000" scaled="1"/>
          </a:grad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a:r>
              <a:rPr lang="en-US" b="1">
                <a:solidFill>
                  <a:srgbClr val="0000FF"/>
                </a:solidFill>
                <a:latin typeface="Arial" charset="0"/>
                <a:cs typeface="Arial" charset="0"/>
              </a:rPr>
              <a:t>Kiên Giang</a:t>
            </a:r>
          </a:p>
        </p:txBody>
      </p:sp>
      <p:sp>
        <p:nvSpPr>
          <p:cNvPr id="2" name="AutoShape 56"/>
          <p:cNvSpPr>
            <a:spLocks noChangeArrowheads="1"/>
          </p:cNvSpPr>
          <p:nvPr/>
        </p:nvSpPr>
        <p:spPr bwMode="gray">
          <a:xfrm>
            <a:off x="2895600" y="4495800"/>
            <a:ext cx="5610225" cy="827088"/>
          </a:xfrm>
          <a:prstGeom prst="roundRect">
            <a:avLst>
              <a:gd name="adj" fmla="val 50000"/>
            </a:avLst>
          </a:prstGeom>
          <a:gradFill rotWithShape="1">
            <a:gsLst>
              <a:gs pos="0">
                <a:schemeClr val="accent1"/>
              </a:gs>
              <a:gs pos="100000">
                <a:srgbClr val="FFFFCC"/>
              </a:gs>
            </a:gsLst>
            <a:lin ang="5400000" scaled="1"/>
          </a:grad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a:r>
              <a:rPr lang="en-US" b="1">
                <a:solidFill>
                  <a:srgbClr val="0000FF"/>
                </a:solidFill>
                <a:latin typeface="Arial" charset="0"/>
                <a:cs typeface="Arial" charset="0"/>
              </a:rPr>
              <a:t>Quảng Ninh</a:t>
            </a:r>
          </a:p>
        </p:txBody>
      </p:sp>
      <p:sp>
        <p:nvSpPr>
          <p:cNvPr id="6187" name="AutoShape 43"/>
          <p:cNvSpPr>
            <a:spLocks noChangeArrowheads="1"/>
          </p:cNvSpPr>
          <p:nvPr/>
        </p:nvSpPr>
        <p:spPr bwMode="gray">
          <a:xfrm>
            <a:off x="2895600" y="3124200"/>
            <a:ext cx="5700713" cy="838200"/>
          </a:xfrm>
          <a:prstGeom prst="roundRect">
            <a:avLst>
              <a:gd name="adj" fmla="val 50000"/>
            </a:avLst>
          </a:prstGeom>
          <a:gradFill rotWithShape="1">
            <a:gsLst>
              <a:gs pos="0">
                <a:schemeClr val="accent1"/>
              </a:gs>
              <a:gs pos="100000">
                <a:srgbClr val="FFFFCC"/>
              </a:gs>
            </a:gsLst>
            <a:lin ang="5400000" scaled="1"/>
          </a:grad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a:r>
              <a:rPr lang="en-US" b="1">
                <a:solidFill>
                  <a:srgbClr val="0000FF"/>
                </a:solidFill>
                <a:latin typeface="Arial" charset="0"/>
                <a:cs typeface="Arial" charset="0"/>
              </a:rPr>
              <a:t>Khánh Hòa</a:t>
            </a:r>
          </a:p>
        </p:txBody>
      </p:sp>
      <p:sp>
        <p:nvSpPr>
          <p:cNvPr id="16390" name="AutoShape 17" descr="Pink tissue paper"/>
          <p:cNvSpPr>
            <a:spLocks noChangeArrowheads="1"/>
          </p:cNvSpPr>
          <p:nvPr/>
        </p:nvSpPr>
        <p:spPr bwMode="auto">
          <a:xfrm>
            <a:off x="1066800" y="228600"/>
            <a:ext cx="7696200" cy="1219200"/>
          </a:xfrm>
          <a:prstGeom prst="roundRect">
            <a:avLst>
              <a:gd name="adj" fmla="val 50000"/>
            </a:avLst>
          </a:prstGeom>
          <a:blipFill dpi="0" rotWithShape="1">
            <a:blip r:embed="rId6"/>
            <a:srcRect/>
            <a:tile tx="0" ty="0" sx="100000" sy="100000" flip="none" algn="tl"/>
          </a:blipFill>
          <a:ln w="38100" algn="ctr">
            <a:solidFill>
              <a:srgbClr val="74A731"/>
            </a:solidFill>
            <a:round/>
            <a:headEnd/>
            <a:tailEnd/>
          </a:ln>
        </p:spPr>
        <p:txBody>
          <a:bodyPr vert="eaVert" wrap="none" anchor="ctr"/>
          <a:lstStyle/>
          <a:p>
            <a:pPr algn="r" rtl="1" eaLnBrk="1" hangingPunct="1"/>
            <a:endParaRPr lang="en-US" sz="1800" b="1">
              <a:solidFill>
                <a:srgbClr val="0000FF"/>
              </a:solidFill>
              <a:latin typeface="Arial" charset="0"/>
              <a:cs typeface="Arial" charset="0"/>
            </a:endParaRPr>
          </a:p>
        </p:txBody>
      </p:sp>
      <p:grpSp>
        <p:nvGrpSpPr>
          <p:cNvPr id="4" name="Group 7"/>
          <p:cNvGrpSpPr>
            <a:grpSpLocks/>
          </p:cNvGrpSpPr>
          <p:nvPr/>
        </p:nvGrpSpPr>
        <p:grpSpPr bwMode="auto">
          <a:xfrm>
            <a:off x="1060450" y="2003425"/>
            <a:ext cx="1563688" cy="203200"/>
            <a:chOff x="0" y="1896"/>
            <a:chExt cx="5760" cy="120"/>
          </a:xfrm>
        </p:grpSpPr>
        <p:sp>
          <p:nvSpPr>
            <p:cNvPr id="16477" name="Rectangle 8"/>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w="9525" algn="ctr">
              <a:noFill/>
              <a:miter lim="800000"/>
              <a:headEnd/>
              <a:tailEnd/>
            </a:ln>
          </p:spPr>
          <p:txBody>
            <a:bodyPr wrap="none" anchor="ctr"/>
            <a:lstStyle/>
            <a:p>
              <a:endParaRPr lang="en-US" sz="1800" b="1">
                <a:solidFill>
                  <a:srgbClr val="0000FF"/>
                </a:solidFill>
                <a:latin typeface="Arial" charset="0"/>
                <a:cs typeface="Arial" charset="0"/>
              </a:endParaRPr>
            </a:p>
          </p:txBody>
        </p:sp>
        <p:sp>
          <p:nvSpPr>
            <p:cNvPr id="16478" name="Rectangle 9"/>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w="9525" algn="ctr">
              <a:noFill/>
              <a:miter lim="800000"/>
              <a:headEnd/>
              <a:tailEnd/>
            </a:ln>
          </p:spPr>
          <p:txBody>
            <a:bodyPr wrap="none" anchor="ctr"/>
            <a:lstStyle/>
            <a:p>
              <a:endParaRPr lang="en-US" sz="1800" b="1">
                <a:solidFill>
                  <a:srgbClr val="0000FF"/>
                </a:solidFill>
                <a:latin typeface="Arial" charset="0"/>
                <a:cs typeface="Arial" charset="0"/>
              </a:endParaRPr>
            </a:p>
          </p:txBody>
        </p:sp>
      </p:grpSp>
      <p:grpSp>
        <p:nvGrpSpPr>
          <p:cNvPr id="5" name="Group 10"/>
          <p:cNvGrpSpPr>
            <a:grpSpLocks/>
          </p:cNvGrpSpPr>
          <p:nvPr/>
        </p:nvGrpSpPr>
        <p:grpSpPr bwMode="auto">
          <a:xfrm>
            <a:off x="346075" y="1284288"/>
            <a:ext cx="720725" cy="1219200"/>
            <a:chOff x="1474" y="2341"/>
            <a:chExt cx="454" cy="679"/>
          </a:xfrm>
        </p:grpSpPr>
        <p:grpSp>
          <p:nvGrpSpPr>
            <p:cNvPr id="16464" name="Group 11"/>
            <p:cNvGrpSpPr>
              <a:grpSpLocks/>
            </p:cNvGrpSpPr>
            <p:nvPr/>
          </p:nvGrpSpPr>
          <p:grpSpPr bwMode="auto">
            <a:xfrm rot="5400000">
              <a:off x="1456" y="2517"/>
              <a:ext cx="537" cy="185"/>
              <a:chOff x="0" y="1896"/>
              <a:chExt cx="5760" cy="120"/>
            </a:xfrm>
          </p:grpSpPr>
          <p:sp>
            <p:nvSpPr>
              <p:cNvPr id="16475" name="Rectangle 12"/>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sp>
            <p:nvSpPr>
              <p:cNvPr id="16476" name="Rectangle 13"/>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grpSp>
        <p:grpSp>
          <p:nvGrpSpPr>
            <p:cNvPr id="16465" name="Group 14"/>
            <p:cNvGrpSpPr>
              <a:grpSpLocks/>
            </p:cNvGrpSpPr>
            <p:nvPr/>
          </p:nvGrpSpPr>
          <p:grpSpPr bwMode="auto">
            <a:xfrm rot="5400000">
              <a:off x="1474" y="2567"/>
              <a:ext cx="453" cy="454"/>
              <a:chOff x="1844" y="1824"/>
              <a:chExt cx="2017" cy="1823"/>
            </a:xfrm>
          </p:grpSpPr>
          <p:sp>
            <p:nvSpPr>
              <p:cNvPr id="6159" name="AutoShape 15"/>
              <p:cNvSpPr>
                <a:spLocks noChangeArrowheads="1"/>
              </p:cNvSpPr>
              <p:nvPr/>
            </p:nvSpPr>
            <p:spPr bwMode="gray">
              <a:xfrm rot="16200000" flipH="1">
                <a:off x="1791" y="2541"/>
                <a:ext cx="309"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1800" b="1">
                  <a:solidFill>
                    <a:srgbClr val="0000FF"/>
                  </a:solidFill>
                  <a:latin typeface="Arial"/>
                  <a:cs typeface="Arial" charset="0"/>
                </a:endParaRPr>
              </a:p>
            </p:txBody>
          </p:sp>
          <p:sp>
            <p:nvSpPr>
              <p:cNvPr id="16467" name="AutoShape 16"/>
              <p:cNvSpPr>
                <a:spLocks noChangeArrowheads="1"/>
              </p:cNvSpPr>
              <p:nvPr/>
            </p:nvSpPr>
            <p:spPr bwMode="gray">
              <a:xfrm rot="5400000" flipH="1">
                <a:off x="3610" y="2514"/>
                <a:ext cx="309" cy="193"/>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rot="10800000" wrap="none" anchor="ctr"/>
              <a:lstStyle/>
              <a:p>
                <a:endParaRPr lang="en-US" sz="1800" b="1">
                  <a:solidFill>
                    <a:srgbClr val="0000FF"/>
                  </a:solidFill>
                  <a:latin typeface="Arial" charset="0"/>
                  <a:cs typeface="Arial" charset="0"/>
                </a:endParaRPr>
              </a:p>
            </p:txBody>
          </p:sp>
          <p:sp>
            <p:nvSpPr>
              <p:cNvPr id="16468" name="AutoShape 17"/>
              <p:cNvSpPr>
                <a:spLocks noChangeArrowheads="1"/>
              </p:cNvSpPr>
              <p:nvPr/>
            </p:nvSpPr>
            <p:spPr bwMode="gray">
              <a:xfrm rot="10800000" flipH="1">
                <a:off x="2697" y="3442"/>
                <a:ext cx="310" cy="205"/>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vert="eaVert" wrap="none" anchor="ctr"/>
              <a:lstStyle/>
              <a:p>
                <a:endParaRPr lang="en-US" sz="1800" b="1">
                  <a:solidFill>
                    <a:srgbClr val="0000FF"/>
                  </a:solidFill>
                  <a:latin typeface="Arial" charset="0"/>
                  <a:cs typeface="Arial" charset="0"/>
                </a:endParaRPr>
              </a:p>
            </p:txBody>
          </p:sp>
          <p:sp>
            <p:nvSpPr>
              <p:cNvPr id="16469" name="Oval 18"/>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rgbClr val="C0C0C0"/>
                </a:solid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16470" name="Oval 19"/>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6164" name="Oval 20"/>
              <p:cNvSpPr>
                <a:spLocks noChangeArrowheads="1"/>
              </p:cNvSpPr>
              <p:nvPr/>
            </p:nvSpPr>
            <p:spPr bwMode="gray">
              <a:xfrm>
                <a:off x="2056" y="2842"/>
                <a:ext cx="1606" cy="325"/>
              </a:xfrm>
              <a:prstGeom prst="ellipse">
                <a:avLst/>
              </a:prstGeom>
              <a:gradFill rotWithShape="1">
                <a:gsLst>
                  <a:gs pos="0">
                    <a:srgbClr val="FFFFFF"/>
                  </a:gs>
                  <a:gs pos="50000">
                    <a:schemeClr val="hlink"/>
                  </a:gs>
                  <a:gs pos="100000">
                    <a:srgbClr val="FFFFFF"/>
                  </a:gs>
                </a:gsLst>
                <a:lin ang="2700000" scaled="1"/>
              </a:gradFill>
              <a:ln w="38100" algn="ctr">
                <a:noFill/>
                <a:round/>
                <a:headEnd/>
                <a:tailEnd/>
              </a:ln>
            </p:spPr>
            <p:txBody>
              <a:bodyPr rot="10800000" vert="eaVert" wrap="none" anchor="ctr">
                <a:spAutoFit/>
              </a:bodyPr>
              <a:lstStyle/>
              <a:p>
                <a:pPr>
                  <a:defRPr/>
                </a:pPr>
                <a:endParaRPr lang="en-US" sz="1800" b="1">
                  <a:solidFill>
                    <a:srgbClr val="0000FF"/>
                  </a:solidFill>
                  <a:latin typeface="Arial"/>
                  <a:cs typeface="Arial" charset="0"/>
                </a:endParaRPr>
              </a:p>
            </p:txBody>
          </p:sp>
          <p:sp>
            <p:nvSpPr>
              <p:cNvPr id="16472" name="Oval 21"/>
              <p:cNvSpPr>
                <a:spLocks noChangeArrowheads="1"/>
              </p:cNvSpPr>
              <p:nvPr/>
            </p:nvSpPr>
            <p:spPr bwMode="gray">
              <a:xfrm>
                <a:off x="2082" y="2840"/>
                <a:ext cx="1610" cy="329"/>
              </a:xfrm>
              <a:prstGeom prst="ellipse">
                <a:avLst/>
              </a:prstGeom>
              <a:gradFill rotWithShape="1">
                <a:gsLst>
                  <a:gs pos="0">
                    <a:srgbClr val="000000"/>
                  </a:gs>
                  <a:gs pos="100000">
                    <a:srgbClr val="FFCC00"/>
                  </a:gs>
                </a:gsLst>
                <a:lin ang="2700000" scaled="1"/>
              </a:gradFill>
              <a:ln w="38100" algn="ctr">
                <a:noFill/>
                <a:round/>
                <a:headEnd/>
                <a:tailEnd/>
              </a:ln>
            </p:spPr>
            <p:txBody>
              <a:bodyPr rot="10800000" vert="eaVert" wrap="none" anchor="ctr">
                <a:spAutoFit/>
              </a:bodyPr>
              <a:lstStyle/>
              <a:p>
                <a:endParaRPr lang="en-US" sz="1800" b="1">
                  <a:solidFill>
                    <a:srgbClr val="0000FF"/>
                  </a:solidFill>
                  <a:latin typeface="Arial" charset="0"/>
                  <a:cs typeface="Arial" charset="0"/>
                </a:endParaRPr>
              </a:p>
            </p:txBody>
          </p:sp>
          <p:sp>
            <p:nvSpPr>
              <p:cNvPr id="6166" name="Oval 22"/>
              <p:cNvSpPr>
                <a:spLocks noChangeArrowheads="1"/>
              </p:cNvSpPr>
              <p:nvPr/>
            </p:nvSpPr>
            <p:spPr bwMode="gray">
              <a:xfrm>
                <a:off x="2056" y="2111"/>
                <a:ext cx="1610" cy="1096"/>
              </a:xfrm>
              <a:prstGeom prst="ellipse">
                <a:avLst/>
              </a:prstGeom>
              <a:gradFill rotWithShape="1">
                <a:gsLst>
                  <a:gs pos="0">
                    <a:srgbClr val="7A7400"/>
                  </a:gs>
                  <a:gs pos="50000">
                    <a:schemeClr val="hlink"/>
                  </a:gs>
                  <a:gs pos="100000">
                    <a:srgbClr val="7A7400"/>
                  </a:gs>
                </a:gsLst>
                <a:lin ang="18900000" scaled="1"/>
              </a:gradFill>
              <a:ln w="38100" algn="ctr">
                <a:noFill/>
                <a:round/>
                <a:headEnd/>
                <a:tailEnd/>
              </a:ln>
            </p:spPr>
            <p:txBody>
              <a:bodyPr rot="10800000" vert="eaVert" anchor="ctr">
                <a:spAutoFit/>
              </a:bodyPr>
              <a:lstStyle/>
              <a:p>
                <a:pPr>
                  <a:defRPr/>
                </a:pPr>
                <a:endParaRPr lang="en-US" sz="1800" b="1">
                  <a:solidFill>
                    <a:srgbClr val="0000FF"/>
                  </a:solidFill>
                  <a:latin typeface="Arial"/>
                  <a:cs typeface="Arial" charset="0"/>
                </a:endParaRPr>
              </a:p>
            </p:txBody>
          </p:sp>
          <p:sp>
            <p:nvSpPr>
              <p:cNvPr id="16474" name="Oval 23"/>
              <p:cNvSpPr>
                <a:spLocks noChangeArrowheads="1"/>
              </p:cNvSpPr>
              <p:nvPr/>
            </p:nvSpPr>
            <p:spPr bwMode="gray">
              <a:xfrm>
                <a:off x="2082" y="2085"/>
                <a:ext cx="1610" cy="1095"/>
              </a:xfrm>
              <a:prstGeom prst="ellipse">
                <a:avLst/>
              </a:prstGeom>
              <a:gradFill rotWithShape="1">
                <a:gsLst>
                  <a:gs pos="0">
                    <a:srgbClr val="FFCC00"/>
                  </a:gs>
                  <a:gs pos="100000">
                    <a:srgbClr val="7C6300"/>
                  </a:gs>
                </a:gsLst>
                <a:lin ang="2700000" scaled="1"/>
              </a:gradFill>
              <a:ln w="38100" algn="ctr">
                <a:noFill/>
                <a:round/>
                <a:headEnd/>
                <a:tailEnd/>
              </a:ln>
            </p:spPr>
            <p:txBody>
              <a:bodyPr rot="10800000" vert="eaVert" anchor="ctr">
                <a:spAutoFit/>
              </a:bodyPr>
              <a:lstStyle/>
              <a:p>
                <a:endParaRPr lang="en-US" sz="1800" b="1">
                  <a:solidFill>
                    <a:srgbClr val="0000FF"/>
                  </a:solidFill>
                  <a:latin typeface="Arial" charset="0"/>
                  <a:cs typeface="Arial" charset="0"/>
                </a:endParaRPr>
              </a:p>
            </p:txBody>
          </p:sp>
        </p:grpSp>
      </p:grpSp>
      <p:grpSp>
        <p:nvGrpSpPr>
          <p:cNvPr id="11" name="Group 24"/>
          <p:cNvGrpSpPr>
            <a:grpSpLocks/>
          </p:cNvGrpSpPr>
          <p:nvPr/>
        </p:nvGrpSpPr>
        <p:grpSpPr bwMode="auto">
          <a:xfrm rot="5400000">
            <a:off x="1917700" y="2460625"/>
            <a:ext cx="1173163" cy="144463"/>
            <a:chOff x="0" y="1896"/>
            <a:chExt cx="5760" cy="120"/>
          </a:xfrm>
        </p:grpSpPr>
        <p:sp>
          <p:nvSpPr>
            <p:cNvPr id="16462" name="Rectangle 25"/>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sp>
          <p:nvSpPr>
            <p:cNvPr id="16463" name="Rectangle 26"/>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grpSp>
      <p:grpSp>
        <p:nvGrpSpPr>
          <p:cNvPr id="12" name="Group 28"/>
          <p:cNvGrpSpPr>
            <a:grpSpLocks/>
          </p:cNvGrpSpPr>
          <p:nvPr/>
        </p:nvGrpSpPr>
        <p:grpSpPr bwMode="auto">
          <a:xfrm>
            <a:off x="1890713" y="1619250"/>
            <a:ext cx="1066800" cy="989013"/>
            <a:chOff x="3257" y="860"/>
            <a:chExt cx="581" cy="623"/>
          </a:xfrm>
        </p:grpSpPr>
        <p:grpSp>
          <p:nvGrpSpPr>
            <p:cNvPr id="16451" name="Group 29"/>
            <p:cNvGrpSpPr>
              <a:grpSpLocks/>
            </p:cNvGrpSpPr>
            <p:nvPr/>
          </p:nvGrpSpPr>
          <p:grpSpPr bwMode="auto">
            <a:xfrm rot="5400000">
              <a:off x="3236" y="881"/>
              <a:ext cx="623" cy="581"/>
              <a:chOff x="1871" y="1824"/>
              <a:chExt cx="2007" cy="1807"/>
            </a:xfrm>
          </p:grpSpPr>
          <p:sp>
            <p:nvSpPr>
              <p:cNvPr id="6174" name="AutoShape 30"/>
              <p:cNvSpPr>
                <a:spLocks noChangeArrowheads="1"/>
              </p:cNvSpPr>
              <p:nvPr/>
            </p:nvSpPr>
            <p:spPr bwMode="gray">
              <a:xfrm rot="16200000" flipH="1">
                <a:off x="1818" y="2511"/>
                <a:ext cx="312"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1800" b="1">
                  <a:solidFill>
                    <a:srgbClr val="0000FF"/>
                  </a:solidFill>
                  <a:latin typeface="Arial"/>
                  <a:cs typeface="Arial" charset="0"/>
                </a:endParaRPr>
              </a:p>
            </p:txBody>
          </p:sp>
          <p:sp>
            <p:nvSpPr>
              <p:cNvPr id="16454" name="AutoShape 31"/>
              <p:cNvSpPr>
                <a:spLocks noChangeArrowheads="1"/>
              </p:cNvSpPr>
              <p:nvPr/>
            </p:nvSpPr>
            <p:spPr bwMode="gray">
              <a:xfrm rot="5400000" flipH="1">
                <a:off x="3621" y="2498"/>
                <a:ext cx="311" cy="203"/>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rot="10800000" wrap="none" anchor="ctr"/>
              <a:lstStyle/>
              <a:p>
                <a:endParaRPr lang="en-US" sz="1800" b="1">
                  <a:solidFill>
                    <a:srgbClr val="0000FF"/>
                  </a:solidFill>
                  <a:latin typeface="Arial" charset="0"/>
                  <a:cs typeface="Arial" charset="0"/>
                </a:endParaRPr>
              </a:p>
            </p:txBody>
          </p:sp>
          <p:sp>
            <p:nvSpPr>
              <p:cNvPr id="16455" name="AutoShape 32"/>
              <p:cNvSpPr>
                <a:spLocks noChangeArrowheads="1"/>
              </p:cNvSpPr>
              <p:nvPr/>
            </p:nvSpPr>
            <p:spPr bwMode="gray">
              <a:xfrm rot="10800000" flipH="1">
                <a:off x="2718" y="3429"/>
                <a:ext cx="303" cy="202"/>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vert="eaVert" wrap="none" anchor="ctr"/>
              <a:lstStyle/>
              <a:p>
                <a:endParaRPr lang="en-US" sz="1800" b="1">
                  <a:solidFill>
                    <a:srgbClr val="0000FF"/>
                  </a:solidFill>
                  <a:latin typeface="Arial" charset="0"/>
                  <a:cs typeface="Arial" charset="0"/>
                </a:endParaRPr>
              </a:p>
            </p:txBody>
          </p:sp>
          <p:sp>
            <p:nvSpPr>
              <p:cNvPr id="16456" name="Oval 33"/>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16457" name="Oval 34">
                <a:hlinkClick r:id="rId7" action="ppaction://hlinkpres?slideindex=1&amp;slidetitle="/>
              </p:cNvPr>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6179" name="Oval 35"/>
              <p:cNvSpPr>
                <a:spLocks noChangeArrowheads="1"/>
              </p:cNvSpPr>
              <p:nvPr/>
            </p:nvSpPr>
            <p:spPr bwMode="gray">
              <a:xfrm>
                <a:off x="2235" y="2916"/>
                <a:ext cx="1318" cy="220"/>
              </a:xfrm>
              <a:prstGeom prst="ellipse">
                <a:avLst/>
              </a:prstGeom>
              <a:gradFill rotWithShape="1">
                <a:gsLst>
                  <a:gs pos="0">
                    <a:srgbClr val="FFFFFF"/>
                  </a:gs>
                  <a:gs pos="50000">
                    <a:schemeClr val="hlink"/>
                  </a:gs>
                  <a:gs pos="100000">
                    <a:srgbClr val="FFFFFF"/>
                  </a:gs>
                </a:gsLst>
                <a:lin ang="2700000" scaled="1"/>
              </a:gradFill>
              <a:ln w="38100" algn="ctr">
                <a:noFill/>
                <a:round/>
                <a:headEnd/>
                <a:tailEnd/>
              </a:ln>
            </p:spPr>
            <p:txBody>
              <a:bodyPr rot="10800000" vert="eaVert" wrap="none" anchor="ctr">
                <a:spAutoFit/>
              </a:bodyPr>
              <a:lstStyle/>
              <a:p>
                <a:pPr>
                  <a:defRPr/>
                </a:pPr>
                <a:endParaRPr lang="en-US" sz="1800" b="1">
                  <a:solidFill>
                    <a:srgbClr val="0000FF"/>
                  </a:solidFill>
                  <a:latin typeface="Arial"/>
                  <a:cs typeface="Arial" charset="0"/>
                </a:endParaRPr>
              </a:p>
            </p:txBody>
          </p:sp>
          <p:sp>
            <p:nvSpPr>
              <p:cNvPr id="16459" name="Oval 36"/>
              <p:cNvSpPr>
                <a:spLocks noChangeArrowheads="1"/>
              </p:cNvSpPr>
              <p:nvPr/>
            </p:nvSpPr>
            <p:spPr bwMode="gray">
              <a:xfrm>
                <a:off x="2235" y="2916"/>
                <a:ext cx="1317" cy="220"/>
              </a:xfrm>
              <a:prstGeom prst="ellipse">
                <a:avLst/>
              </a:prstGeom>
              <a:gradFill rotWithShape="1">
                <a:gsLst>
                  <a:gs pos="0">
                    <a:srgbClr val="000000"/>
                  </a:gs>
                  <a:gs pos="100000">
                    <a:srgbClr val="FFCC00"/>
                  </a:gs>
                </a:gsLst>
                <a:lin ang="2700000" scaled="1"/>
              </a:gradFill>
              <a:ln w="38100" algn="ctr">
                <a:noFill/>
                <a:round/>
                <a:headEnd/>
                <a:tailEnd/>
              </a:ln>
            </p:spPr>
            <p:txBody>
              <a:bodyPr rot="10800000" vert="eaVert" wrap="none" anchor="ctr">
                <a:spAutoFit/>
              </a:bodyPr>
              <a:lstStyle/>
              <a:p>
                <a:endParaRPr lang="en-US" sz="1800" b="1">
                  <a:solidFill>
                    <a:srgbClr val="0000FF"/>
                  </a:solidFill>
                  <a:latin typeface="Arial" charset="0"/>
                  <a:cs typeface="Arial" charset="0"/>
                </a:endParaRPr>
              </a:p>
            </p:txBody>
          </p:sp>
          <p:sp>
            <p:nvSpPr>
              <p:cNvPr id="6181" name="Oval 37"/>
              <p:cNvSpPr>
                <a:spLocks noChangeArrowheads="1"/>
              </p:cNvSpPr>
              <p:nvPr/>
            </p:nvSpPr>
            <p:spPr bwMode="gray">
              <a:xfrm>
                <a:off x="2222" y="2066"/>
                <a:ext cx="1318" cy="1102"/>
              </a:xfrm>
              <a:prstGeom prst="ellipse">
                <a:avLst/>
              </a:prstGeom>
              <a:gradFill rotWithShape="1">
                <a:gsLst>
                  <a:gs pos="0">
                    <a:srgbClr val="7A7400"/>
                  </a:gs>
                  <a:gs pos="50000">
                    <a:schemeClr val="hlink"/>
                  </a:gs>
                  <a:gs pos="100000">
                    <a:srgbClr val="7A7400"/>
                  </a:gs>
                </a:gsLst>
                <a:lin ang="18900000" scaled="1"/>
              </a:gradFill>
              <a:ln w="38100" algn="ctr">
                <a:noFill/>
                <a:round/>
                <a:headEnd/>
                <a:tailEnd/>
              </a:ln>
            </p:spPr>
            <p:txBody>
              <a:bodyPr rot="10800000" vert="eaVert" anchor="ctr">
                <a:spAutoFit/>
              </a:bodyPr>
              <a:lstStyle/>
              <a:p>
                <a:pPr>
                  <a:defRPr/>
                </a:pPr>
                <a:endParaRPr lang="en-US" sz="1800" b="1">
                  <a:solidFill>
                    <a:srgbClr val="0000FF"/>
                  </a:solidFill>
                  <a:latin typeface="Arial"/>
                  <a:cs typeface="Arial" charset="0"/>
                </a:endParaRPr>
              </a:p>
            </p:txBody>
          </p:sp>
          <p:sp>
            <p:nvSpPr>
              <p:cNvPr id="16461" name="Oval 38"/>
              <p:cNvSpPr>
                <a:spLocks noChangeArrowheads="1"/>
              </p:cNvSpPr>
              <p:nvPr/>
            </p:nvSpPr>
            <p:spPr bwMode="gray">
              <a:xfrm>
                <a:off x="2227" y="2082"/>
                <a:ext cx="1317" cy="1100"/>
              </a:xfrm>
              <a:prstGeom prst="ellipse">
                <a:avLst/>
              </a:prstGeom>
              <a:gradFill rotWithShape="1">
                <a:gsLst>
                  <a:gs pos="0">
                    <a:srgbClr val="FFCC00"/>
                  </a:gs>
                  <a:gs pos="100000">
                    <a:srgbClr val="7C6300"/>
                  </a:gs>
                </a:gsLst>
                <a:lin ang="2700000" scaled="1"/>
              </a:gradFill>
              <a:ln w="38100" algn="ctr">
                <a:noFill/>
                <a:round/>
                <a:headEnd/>
                <a:tailEnd/>
              </a:ln>
            </p:spPr>
            <p:txBody>
              <a:bodyPr rot="10800000" vert="eaVert" anchor="ctr">
                <a:spAutoFit/>
              </a:bodyPr>
              <a:lstStyle/>
              <a:p>
                <a:endParaRPr lang="en-US" sz="1800" b="1">
                  <a:solidFill>
                    <a:srgbClr val="0000FF"/>
                  </a:solidFill>
                  <a:latin typeface="Arial" charset="0"/>
                  <a:cs typeface="Arial" charset="0"/>
                </a:endParaRPr>
              </a:p>
            </p:txBody>
          </p:sp>
        </p:grpSp>
        <p:sp>
          <p:nvSpPr>
            <p:cNvPr id="16452" name="WordArt 39">
              <a:hlinkClick r:id="rId7" action="ppaction://hlinkpres?slideindex=1&amp;slidetitle="/>
            </p:cNvPr>
            <p:cNvSpPr>
              <a:spLocks noChangeArrowheads="1" noChangeShapeType="1" noTextEdit="1"/>
            </p:cNvSpPr>
            <p:nvPr/>
          </p:nvSpPr>
          <p:spPr bwMode="auto">
            <a:xfrm>
              <a:off x="3465" y="1036"/>
              <a:ext cx="171" cy="282"/>
            </a:xfrm>
            <a:prstGeom prst="rect">
              <a:avLst/>
            </a:prstGeom>
          </p:spPr>
          <p:txBody>
            <a:bodyPr wrap="none" fromWordArt="1">
              <a:prstTxWarp prst="textSlantUp">
                <a:avLst>
                  <a:gd name="adj" fmla="val 29167"/>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1</a:t>
              </a:r>
            </a:p>
          </p:txBody>
        </p:sp>
      </p:grpSp>
      <p:grpSp>
        <p:nvGrpSpPr>
          <p:cNvPr id="15" name="Group 40"/>
          <p:cNvGrpSpPr>
            <a:grpSpLocks/>
          </p:cNvGrpSpPr>
          <p:nvPr/>
        </p:nvGrpSpPr>
        <p:grpSpPr bwMode="auto">
          <a:xfrm rot="5400000">
            <a:off x="1930400" y="4060825"/>
            <a:ext cx="1173163" cy="144463"/>
            <a:chOff x="0" y="1896"/>
            <a:chExt cx="5760" cy="120"/>
          </a:xfrm>
        </p:grpSpPr>
        <p:sp>
          <p:nvSpPr>
            <p:cNvPr id="16449" name="Rectangle 41"/>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sp>
          <p:nvSpPr>
            <p:cNvPr id="16450" name="Rectangle 42"/>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grpSp>
      <p:grpSp>
        <p:nvGrpSpPr>
          <p:cNvPr id="16" name="Group 44"/>
          <p:cNvGrpSpPr>
            <a:grpSpLocks/>
          </p:cNvGrpSpPr>
          <p:nvPr/>
        </p:nvGrpSpPr>
        <p:grpSpPr bwMode="auto">
          <a:xfrm>
            <a:off x="2006600" y="2981325"/>
            <a:ext cx="908050" cy="989013"/>
            <a:chOff x="3260" y="1700"/>
            <a:chExt cx="581" cy="623"/>
          </a:xfrm>
        </p:grpSpPr>
        <p:grpSp>
          <p:nvGrpSpPr>
            <p:cNvPr id="16438" name="Group 45"/>
            <p:cNvGrpSpPr>
              <a:grpSpLocks/>
            </p:cNvGrpSpPr>
            <p:nvPr/>
          </p:nvGrpSpPr>
          <p:grpSpPr bwMode="auto">
            <a:xfrm rot="5400000">
              <a:off x="3239" y="1721"/>
              <a:ext cx="623" cy="581"/>
              <a:chOff x="1871" y="1824"/>
              <a:chExt cx="2007" cy="1807"/>
            </a:xfrm>
          </p:grpSpPr>
          <p:sp>
            <p:nvSpPr>
              <p:cNvPr id="6190" name="AutoShape 46"/>
              <p:cNvSpPr>
                <a:spLocks noChangeArrowheads="1"/>
              </p:cNvSpPr>
              <p:nvPr/>
            </p:nvSpPr>
            <p:spPr bwMode="gray">
              <a:xfrm rot="16200000" flipH="1">
                <a:off x="1819" y="2511"/>
                <a:ext cx="310"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1800" b="1">
                  <a:solidFill>
                    <a:srgbClr val="0000FF"/>
                  </a:solidFill>
                  <a:latin typeface="Arial"/>
                  <a:cs typeface="Arial" charset="0"/>
                </a:endParaRPr>
              </a:p>
            </p:txBody>
          </p:sp>
          <p:sp>
            <p:nvSpPr>
              <p:cNvPr id="16441" name="AutoShape 47"/>
              <p:cNvSpPr>
                <a:spLocks noChangeArrowheads="1"/>
              </p:cNvSpPr>
              <p:nvPr/>
            </p:nvSpPr>
            <p:spPr bwMode="gray">
              <a:xfrm rot="5400000" flipH="1">
                <a:off x="3621" y="2498"/>
                <a:ext cx="311" cy="203"/>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rot="10800000" wrap="none" anchor="ctr"/>
              <a:lstStyle/>
              <a:p>
                <a:endParaRPr lang="en-US" sz="1800" b="1">
                  <a:solidFill>
                    <a:srgbClr val="0000FF"/>
                  </a:solidFill>
                  <a:latin typeface="Arial" charset="0"/>
                  <a:cs typeface="Arial" charset="0"/>
                </a:endParaRPr>
              </a:p>
            </p:txBody>
          </p:sp>
          <p:sp>
            <p:nvSpPr>
              <p:cNvPr id="16442" name="AutoShape 48"/>
              <p:cNvSpPr>
                <a:spLocks noChangeArrowheads="1"/>
              </p:cNvSpPr>
              <p:nvPr/>
            </p:nvSpPr>
            <p:spPr bwMode="gray">
              <a:xfrm rot="10800000" flipH="1">
                <a:off x="2718" y="3429"/>
                <a:ext cx="303" cy="202"/>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vert="eaVert" wrap="none" anchor="ctr"/>
              <a:lstStyle/>
              <a:p>
                <a:endParaRPr lang="en-US" sz="1800" b="1">
                  <a:solidFill>
                    <a:srgbClr val="0000FF"/>
                  </a:solidFill>
                  <a:latin typeface="Arial" charset="0"/>
                  <a:cs typeface="Arial" charset="0"/>
                </a:endParaRPr>
              </a:p>
            </p:txBody>
          </p:sp>
          <p:sp>
            <p:nvSpPr>
              <p:cNvPr id="16443" name="Oval 49"/>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16444" name="Oval 50"/>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6195" name="Oval 51"/>
              <p:cNvSpPr>
                <a:spLocks noChangeArrowheads="1"/>
              </p:cNvSpPr>
              <p:nvPr/>
            </p:nvSpPr>
            <p:spPr bwMode="gray">
              <a:xfrm>
                <a:off x="2229" y="2885"/>
                <a:ext cx="1318" cy="259"/>
              </a:xfrm>
              <a:prstGeom prst="ellipse">
                <a:avLst/>
              </a:prstGeom>
              <a:gradFill rotWithShape="1">
                <a:gsLst>
                  <a:gs pos="0">
                    <a:srgbClr val="FFFFFF"/>
                  </a:gs>
                  <a:gs pos="50000">
                    <a:schemeClr val="hlink"/>
                  </a:gs>
                  <a:gs pos="100000">
                    <a:srgbClr val="FFFFFF"/>
                  </a:gs>
                </a:gsLst>
                <a:lin ang="2700000" scaled="1"/>
              </a:gradFill>
              <a:ln w="38100" algn="ctr">
                <a:noFill/>
                <a:round/>
                <a:headEnd/>
                <a:tailEnd/>
              </a:ln>
            </p:spPr>
            <p:txBody>
              <a:bodyPr rot="10800000" vert="eaVert" wrap="none" anchor="ctr">
                <a:spAutoFit/>
              </a:bodyPr>
              <a:lstStyle/>
              <a:p>
                <a:pPr>
                  <a:defRPr/>
                </a:pPr>
                <a:endParaRPr lang="en-US" sz="1800" b="1">
                  <a:solidFill>
                    <a:srgbClr val="0000FF"/>
                  </a:solidFill>
                  <a:latin typeface="Arial"/>
                  <a:cs typeface="Arial" charset="0"/>
                </a:endParaRPr>
              </a:p>
            </p:txBody>
          </p:sp>
          <p:sp>
            <p:nvSpPr>
              <p:cNvPr id="16446" name="Oval 52">
                <a:hlinkClick r:id="rId8" action="ppaction://hlinkpres?slideindex=1&amp;slidetitle="/>
              </p:cNvPr>
              <p:cNvSpPr>
                <a:spLocks noChangeArrowheads="1"/>
              </p:cNvSpPr>
              <p:nvPr/>
            </p:nvSpPr>
            <p:spPr bwMode="gray">
              <a:xfrm>
                <a:off x="2229" y="2886"/>
                <a:ext cx="1317" cy="259"/>
              </a:xfrm>
              <a:prstGeom prst="ellipse">
                <a:avLst/>
              </a:prstGeom>
              <a:gradFill rotWithShape="1">
                <a:gsLst>
                  <a:gs pos="0">
                    <a:srgbClr val="000000"/>
                  </a:gs>
                  <a:gs pos="100000">
                    <a:srgbClr val="FFCC00"/>
                  </a:gs>
                </a:gsLst>
                <a:lin ang="2700000" scaled="1"/>
              </a:gradFill>
              <a:ln w="38100" algn="ctr">
                <a:noFill/>
                <a:round/>
                <a:headEnd/>
                <a:tailEnd/>
              </a:ln>
            </p:spPr>
            <p:txBody>
              <a:bodyPr rot="10800000" vert="eaVert" wrap="none" anchor="ctr">
                <a:spAutoFit/>
              </a:bodyPr>
              <a:lstStyle/>
              <a:p>
                <a:endParaRPr lang="en-US" sz="1800" b="1">
                  <a:solidFill>
                    <a:srgbClr val="0000FF"/>
                  </a:solidFill>
                  <a:latin typeface="Arial" charset="0"/>
                  <a:cs typeface="Arial" charset="0"/>
                </a:endParaRPr>
              </a:p>
            </p:txBody>
          </p:sp>
          <p:sp>
            <p:nvSpPr>
              <p:cNvPr id="6197" name="Oval 53"/>
              <p:cNvSpPr>
                <a:spLocks noChangeArrowheads="1"/>
              </p:cNvSpPr>
              <p:nvPr/>
            </p:nvSpPr>
            <p:spPr bwMode="gray">
              <a:xfrm>
                <a:off x="2222" y="2067"/>
                <a:ext cx="1318" cy="1099"/>
              </a:xfrm>
              <a:prstGeom prst="ellipse">
                <a:avLst/>
              </a:prstGeom>
              <a:gradFill rotWithShape="1">
                <a:gsLst>
                  <a:gs pos="0">
                    <a:srgbClr val="7A7400"/>
                  </a:gs>
                  <a:gs pos="50000">
                    <a:schemeClr val="hlink"/>
                  </a:gs>
                  <a:gs pos="100000">
                    <a:srgbClr val="7A7400"/>
                  </a:gs>
                </a:gsLst>
                <a:lin ang="18900000" scaled="1"/>
              </a:gradFill>
              <a:ln w="38100" algn="ctr">
                <a:noFill/>
                <a:round/>
                <a:headEnd/>
                <a:tailEnd/>
              </a:ln>
            </p:spPr>
            <p:txBody>
              <a:bodyPr rot="10800000" vert="eaVert" anchor="ctr">
                <a:spAutoFit/>
              </a:bodyPr>
              <a:lstStyle/>
              <a:p>
                <a:pPr>
                  <a:defRPr/>
                </a:pPr>
                <a:endParaRPr lang="en-US" sz="1800" b="1">
                  <a:solidFill>
                    <a:srgbClr val="0000FF"/>
                  </a:solidFill>
                  <a:latin typeface="Arial"/>
                  <a:cs typeface="Arial" charset="0"/>
                </a:endParaRPr>
              </a:p>
            </p:txBody>
          </p:sp>
          <p:sp>
            <p:nvSpPr>
              <p:cNvPr id="16448" name="Oval 54"/>
              <p:cNvSpPr>
                <a:spLocks noChangeArrowheads="1"/>
              </p:cNvSpPr>
              <p:nvPr/>
            </p:nvSpPr>
            <p:spPr bwMode="gray">
              <a:xfrm>
                <a:off x="2227" y="2082"/>
                <a:ext cx="1317" cy="1100"/>
              </a:xfrm>
              <a:prstGeom prst="ellipse">
                <a:avLst/>
              </a:prstGeom>
              <a:gradFill rotWithShape="1">
                <a:gsLst>
                  <a:gs pos="0">
                    <a:srgbClr val="FFCC00"/>
                  </a:gs>
                  <a:gs pos="100000">
                    <a:srgbClr val="7C6300"/>
                  </a:gs>
                </a:gsLst>
                <a:lin ang="2700000" scaled="1"/>
              </a:gradFill>
              <a:ln w="38100" algn="ctr">
                <a:noFill/>
                <a:round/>
                <a:headEnd/>
                <a:tailEnd/>
              </a:ln>
            </p:spPr>
            <p:txBody>
              <a:bodyPr rot="10800000" vert="eaVert" anchor="ctr">
                <a:spAutoFit/>
              </a:bodyPr>
              <a:lstStyle/>
              <a:p>
                <a:endParaRPr lang="en-US" sz="1800" b="1">
                  <a:solidFill>
                    <a:srgbClr val="0000FF"/>
                  </a:solidFill>
                  <a:latin typeface="Arial" charset="0"/>
                  <a:cs typeface="Arial" charset="0"/>
                </a:endParaRPr>
              </a:p>
            </p:txBody>
          </p:sp>
        </p:grpSp>
        <p:sp>
          <p:nvSpPr>
            <p:cNvPr id="16439" name="WordArt 55">
              <a:hlinkClick r:id="rId8" action="ppaction://hlinkpres?slideindex=1&amp;slidetitle="/>
            </p:cNvPr>
            <p:cNvSpPr>
              <a:spLocks noChangeArrowheads="1" noChangeShapeType="1" noTextEdit="1"/>
            </p:cNvSpPr>
            <p:nvPr/>
          </p:nvSpPr>
          <p:spPr bwMode="auto">
            <a:xfrm>
              <a:off x="3470" y="1852"/>
              <a:ext cx="206" cy="282"/>
            </a:xfrm>
            <a:prstGeom prst="rect">
              <a:avLst/>
            </a:prstGeom>
          </p:spPr>
          <p:txBody>
            <a:bodyPr wrap="none" fromWordArt="1">
              <a:prstTxWarp prst="textSlantUp">
                <a:avLst>
                  <a:gd name="adj" fmla="val 29167"/>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2</a:t>
              </a:r>
            </a:p>
          </p:txBody>
        </p:sp>
      </p:grpSp>
      <p:grpSp>
        <p:nvGrpSpPr>
          <p:cNvPr id="18" name="Group 57"/>
          <p:cNvGrpSpPr>
            <a:grpSpLocks/>
          </p:cNvGrpSpPr>
          <p:nvPr/>
        </p:nvGrpSpPr>
        <p:grpSpPr bwMode="auto">
          <a:xfrm>
            <a:off x="2003425" y="4341813"/>
            <a:ext cx="922338" cy="989012"/>
            <a:chOff x="3247" y="2516"/>
            <a:chExt cx="581" cy="623"/>
          </a:xfrm>
        </p:grpSpPr>
        <p:grpSp>
          <p:nvGrpSpPr>
            <p:cNvPr id="16427" name="Group 58"/>
            <p:cNvGrpSpPr>
              <a:grpSpLocks/>
            </p:cNvGrpSpPr>
            <p:nvPr/>
          </p:nvGrpSpPr>
          <p:grpSpPr bwMode="auto">
            <a:xfrm rot="5400000">
              <a:off x="3226" y="2537"/>
              <a:ext cx="623" cy="581"/>
              <a:chOff x="1872" y="1824"/>
              <a:chExt cx="2006" cy="1807"/>
            </a:xfrm>
          </p:grpSpPr>
          <p:sp>
            <p:nvSpPr>
              <p:cNvPr id="3" name="AutoShape 59"/>
              <p:cNvSpPr>
                <a:spLocks noChangeArrowheads="1"/>
              </p:cNvSpPr>
              <p:nvPr/>
            </p:nvSpPr>
            <p:spPr bwMode="gray">
              <a:xfrm rot="16200000" flipH="1">
                <a:off x="1820" y="2502"/>
                <a:ext cx="311"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1800" b="1">
                  <a:solidFill>
                    <a:srgbClr val="0000FF"/>
                  </a:solidFill>
                  <a:latin typeface="Arial"/>
                  <a:cs typeface="Arial" charset="0"/>
                </a:endParaRPr>
              </a:p>
            </p:txBody>
          </p:sp>
          <p:sp>
            <p:nvSpPr>
              <p:cNvPr id="16430" name="AutoShape 60"/>
              <p:cNvSpPr>
                <a:spLocks noChangeArrowheads="1"/>
              </p:cNvSpPr>
              <p:nvPr/>
            </p:nvSpPr>
            <p:spPr bwMode="gray">
              <a:xfrm rot="5400000" flipH="1">
                <a:off x="3621" y="2498"/>
                <a:ext cx="311" cy="203"/>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rot="10800000" wrap="none" anchor="ctr"/>
              <a:lstStyle/>
              <a:p>
                <a:endParaRPr lang="en-US" sz="1800" b="1">
                  <a:solidFill>
                    <a:srgbClr val="0000FF"/>
                  </a:solidFill>
                  <a:latin typeface="Arial" charset="0"/>
                  <a:cs typeface="Arial" charset="0"/>
                </a:endParaRPr>
              </a:p>
            </p:txBody>
          </p:sp>
          <p:sp>
            <p:nvSpPr>
              <p:cNvPr id="16431" name="AutoShape 61"/>
              <p:cNvSpPr>
                <a:spLocks noChangeArrowheads="1"/>
              </p:cNvSpPr>
              <p:nvPr/>
            </p:nvSpPr>
            <p:spPr bwMode="gray">
              <a:xfrm rot="10800000" flipH="1">
                <a:off x="2718" y="3429"/>
                <a:ext cx="303" cy="202"/>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vert="eaVert" wrap="none" anchor="ctr"/>
              <a:lstStyle/>
              <a:p>
                <a:endParaRPr lang="en-US" sz="1800" b="1">
                  <a:solidFill>
                    <a:srgbClr val="0000FF"/>
                  </a:solidFill>
                  <a:latin typeface="Arial" charset="0"/>
                  <a:cs typeface="Arial" charset="0"/>
                </a:endParaRPr>
              </a:p>
            </p:txBody>
          </p:sp>
          <p:sp>
            <p:nvSpPr>
              <p:cNvPr id="16432" name="Oval 62"/>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16433" name="Oval 63"/>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10" name="Oval 64"/>
              <p:cNvSpPr>
                <a:spLocks noChangeArrowheads="1"/>
              </p:cNvSpPr>
              <p:nvPr/>
            </p:nvSpPr>
            <p:spPr bwMode="gray">
              <a:xfrm>
                <a:off x="2229" y="2881"/>
                <a:ext cx="1317" cy="255"/>
              </a:xfrm>
              <a:prstGeom prst="ellipse">
                <a:avLst/>
              </a:prstGeom>
              <a:gradFill rotWithShape="1">
                <a:gsLst>
                  <a:gs pos="0">
                    <a:srgbClr val="FFFFFF"/>
                  </a:gs>
                  <a:gs pos="50000">
                    <a:schemeClr val="hlink"/>
                  </a:gs>
                  <a:gs pos="100000">
                    <a:srgbClr val="FFFFFF"/>
                  </a:gs>
                </a:gsLst>
                <a:lin ang="2700000" scaled="1"/>
              </a:gradFill>
              <a:ln w="38100" algn="ctr">
                <a:noFill/>
                <a:round/>
                <a:headEnd/>
                <a:tailEnd/>
              </a:ln>
            </p:spPr>
            <p:txBody>
              <a:bodyPr rot="10800000" vert="eaVert" wrap="none" anchor="ctr">
                <a:spAutoFit/>
              </a:bodyPr>
              <a:lstStyle/>
              <a:p>
                <a:pPr>
                  <a:defRPr/>
                </a:pPr>
                <a:endParaRPr lang="en-US" sz="1800" b="1">
                  <a:solidFill>
                    <a:srgbClr val="0000FF"/>
                  </a:solidFill>
                  <a:latin typeface="Arial"/>
                  <a:cs typeface="Arial" charset="0"/>
                </a:endParaRPr>
              </a:p>
            </p:txBody>
          </p:sp>
          <p:sp>
            <p:nvSpPr>
              <p:cNvPr id="16435" name="Oval 65">
                <a:hlinkClick r:id="rId9" action="ppaction://hlinkpres?slideindex=1&amp;slidetitle="/>
              </p:cNvPr>
              <p:cNvSpPr>
                <a:spLocks noChangeArrowheads="1"/>
              </p:cNvSpPr>
              <p:nvPr/>
            </p:nvSpPr>
            <p:spPr bwMode="gray">
              <a:xfrm>
                <a:off x="2229" y="2888"/>
                <a:ext cx="1317" cy="255"/>
              </a:xfrm>
              <a:prstGeom prst="ellipse">
                <a:avLst/>
              </a:prstGeom>
              <a:gradFill rotWithShape="1">
                <a:gsLst>
                  <a:gs pos="0">
                    <a:srgbClr val="000000"/>
                  </a:gs>
                  <a:gs pos="100000">
                    <a:srgbClr val="FFCC00"/>
                  </a:gs>
                </a:gsLst>
                <a:lin ang="2700000" scaled="1"/>
              </a:gradFill>
              <a:ln w="38100" algn="ctr">
                <a:noFill/>
                <a:round/>
                <a:headEnd/>
                <a:tailEnd/>
              </a:ln>
            </p:spPr>
            <p:txBody>
              <a:bodyPr rot="10800000" vert="eaVert" wrap="none" anchor="ctr">
                <a:spAutoFit/>
              </a:bodyPr>
              <a:lstStyle/>
              <a:p>
                <a:endParaRPr lang="en-US" sz="1800" b="1">
                  <a:solidFill>
                    <a:srgbClr val="0000FF"/>
                  </a:solidFill>
                  <a:latin typeface="Arial" charset="0"/>
                  <a:cs typeface="Arial" charset="0"/>
                </a:endParaRPr>
              </a:p>
            </p:txBody>
          </p:sp>
          <p:sp>
            <p:nvSpPr>
              <p:cNvPr id="13" name="Oval 66"/>
              <p:cNvSpPr>
                <a:spLocks noChangeArrowheads="1"/>
              </p:cNvSpPr>
              <p:nvPr/>
            </p:nvSpPr>
            <p:spPr bwMode="gray">
              <a:xfrm>
                <a:off x="2223" y="2060"/>
                <a:ext cx="1317" cy="1101"/>
              </a:xfrm>
              <a:prstGeom prst="ellipse">
                <a:avLst/>
              </a:prstGeom>
              <a:gradFill rotWithShape="1">
                <a:gsLst>
                  <a:gs pos="0">
                    <a:srgbClr val="7A7400"/>
                  </a:gs>
                  <a:gs pos="50000">
                    <a:schemeClr val="hlink"/>
                  </a:gs>
                  <a:gs pos="100000">
                    <a:srgbClr val="7A7400"/>
                  </a:gs>
                </a:gsLst>
                <a:lin ang="18900000" scaled="1"/>
              </a:gradFill>
              <a:ln w="38100" algn="ctr">
                <a:noFill/>
                <a:round/>
                <a:headEnd/>
                <a:tailEnd/>
              </a:ln>
            </p:spPr>
            <p:txBody>
              <a:bodyPr rot="10800000" vert="eaVert" anchor="ctr">
                <a:spAutoFit/>
              </a:bodyPr>
              <a:lstStyle/>
              <a:p>
                <a:pPr>
                  <a:defRPr/>
                </a:pPr>
                <a:endParaRPr lang="en-US" sz="1800" b="1">
                  <a:solidFill>
                    <a:srgbClr val="0000FF"/>
                  </a:solidFill>
                  <a:latin typeface="Arial"/>
                  <a:cs typeface="Arial" charset="0"/>
                </a:endParaRPr>
              </a:p>
            </p:txBody>
          </p:sp>
          <p:sp>
            <p:nvSpPr>
              <p:cNvPr id="16437" name="Oval 67"/>
              <p:cNvSpPr>
                <a:spLocks noChangeArrowheads="1"/>
              </p:cNvSpPr>
              <p:nvPr/>
            </p:nvSpPr>
            <p:spPr bwMode="gray">
              <a:xfrm>
                <a:off x="2227" y="2082"/>
                <a:ext cx="1317" cy="1100"/>
              </a:xfrm>
              <a:prstGeom prst="ellipse">
                <a:avLst/>
              </a:prstGeom>
              <a:gradFill rotWithShape="1">
                <a:gsLst>
                  <a:gs pos="0">
                    <a:srgbClr val="FFCC00"/>
                  </a:gs>
                  <a:gs pos="100000">
                    <a:srgbClr val="7C6300"/>
                  </a:gs>
                </a:gsLst>
                <a:lin ang="2700000" scaled="1"/>
              </a:gradFill>
              <a:ln w="38100" algn="ctr">
                <a:noFill/>
                <a:round/>
                <a:headEnd/>
                <a:tailEnd/>
              </a:ln>
            </p:spPr>
            <p:txBody>
              <a:bodyPr rot="10800000" vert="eaVert" anchor="ctr">
                <a:spAutoFit/>
              </a:bodyPr>
              <a:lstStyle/>
              <a:p>
                <a:endParaRPr lang="en-US" sz="1800" b="1">
                  <a:solidFill>
                    <a:srgbClr val="0000FF"/>
                  </a:solidFill>
                  <a:latin typeface="Arial" charset="0"/>
                  <a:cs typeface="Arial" charset="0"/>
                </a:endParaRPr>
              </a:p>
            </p:txBody>
          </p:sp>
        </p:grpSp>
        <p:sp>
          <p:nvSpPr>
            <p:cNvPr id="16428" name="WordArt 68">
              <a:hlinkClick r:id="rId10" action="ppaction://hlinkpres?slideindex=1&amp;slidetitle="/>
            </p:cNvPr>
            <p:cNvSpPr>
              <a:spLocks noChangeArrowheads="1" noChangeShapeType="1" noTextEdit="1"/>
            </p:cNvSpPr>
            <p:nvPr/>
          </p:nvSpPr>
          <p:spPr bwMode="auto">
            <a:xfrm>
              <a:off x="3460" y="2679"/>
              <a:ext cx="206" cy="282"/>
            </a:xfrm>
            <a:prstGeom prst="rect">
              <a:avLst/>
            </a:prstGeom>
          </p:spPr>
          <p:txBody>
            <a:bodyPr wrap="none" fromWordArt="1">
              <a:prstTxWarp prst="textSlantUp">
                <a:avLst>
                  <a:gd name="adj" fmla="val 29167"/>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3</a:t>
              </a:r>
            </a:p>
          </p:txBody>
        </p:sp>
      </p:grpSp>
      <p:grpSp>
        <p:nvGrpSpPr>
          <p:cNvPr id="20" name="Group 69"/>
          <p:cNvGrpSpPr>
            <a:grpSpLocks/>
          </p:cNvGrpSpPr>
          <p:nvPr/>
        </p:nvGrpSpPr>
        <p:grpSpPr bwMode="auto">
          <a:xfrm>
            <a:off x="152400" y="171450"/>
            <a:ext cx="1143000" cy="1219200"/>
            <a:chOff x="196" y="292"/>
            <a:chExt cx="616" cy="507"/>
          </a:xfrm>
        </p:grpSpPr>
        <p:grpSp>
          <p:nvGrpSpPr>
            <p:cNvPr id="16421" name="Group 70"/>
            <p:cNvGrpSpPr>
              <a:grpSpLocks/>
            </p:cNvGrpSpPr>
            <p:nvPr/>
          </p:nvGrpSpPr>
          <p:grpSpPr bwMode="auto">
            <a:xfrm>
              <a:off x="204" y="300"/>
              <a:ext cx="608" cy="499"/>
              <a:chOff x="204" y="300"/>
              <a:chExt cx="608" cy="499"/>
            </a:xfrm>
          </p:grpSpPr>
          <p:sp>
            <p:nvSpPr>
              <p:cNvPr id="16425" name="Oval 19"/>
              <p:cNvSpPr>
                <a:spLocks noChangeArrowheads="1"/>
              </p:cNvSpPr>
              <p:nvPr/>
            </p:nvSpPr>
            <p:spPr bwMode="auto">
              <a:xfrm rot="1758052">
                <a:off x="204" y="300"/>
                <a:ext cx="592" cy="482"/>
              </a:xfrm>
              <a:prstGeom prst="ellipse">
                <a:avLst/>
              </a:prstGeom>
              <a:gradFill rotWithShape="1">
                <a:gsLst>
                  <a:gs pos="0">
                    <a:srgbClr val="74A731"/>
                  </a:gs>
                  <a:gs pos="100000">
                    <a:srgbClr val="364D17"/>
                  </a:gs>
                </a:gsLst>
                <a:lin ang="5400000" scaled="1"/>
              </a:gradFill>
              <a:ln w="9525">
                <a:noFill/>
                <a:round/>
                <a:headEnd/>
                <a:tailEnd/>
              </a:ln>
            </p:spPr>
            <p:txBody>
              <a:bodyPr wrap="none" anchor="ctr"/>
              <a:lstStyle/>
              <a:p>
                <a:pPr algn="r" rtl="1" eaLnBrk="1" hangingPunct="1"/>
                <a:endParaRPr lang="en-US" sz="1800" b="1">
                  <a:solidFill>
                    <a:srgbClr val="0000FF"/>
                  </a:solidFill>
                  <a:latin typeface="Arial" charset="0"/>
                  <a:cs typeface="Arial" charset="0"/>
                </a:endParaRPr>
              </a:p>
            </p:txBody>
          </p:sp>
          <p:sp>
            <p:nvSpPr>
              <p:cNvPr id="16426" name="Oval 24"/>
              <p:cNvSpPr>
                <a:spLocks noChangeArrowheads="1"/>
              </p:cNvSpPr>
              <p:nvPr/>
            </p:nvSpPr>
            <p:spPr bwMode="gray">
              <a:xfrm rot="1758052">
                <a:off x="220" y="317"/>
                <a:ext cx="592" cy="482"/>
              </a:xfrm>
              <a:prstGeom prst="ellipse">
                <a:avLst/>
              </a:prstGeom>
              <a:solidFill>
                <a:srgbClr val="55497D"/>
              </a:solidFill>
              <a:ln w="9525">
                <a:noFill/>
                <a:round/>
                <a:headEnd/>
                <a:tailEnd/>
              </a:ln>
            </p:spPr>
            <p:txBody>
              <a:bodyPr wrap="none" anchor="ctr"/>
              <a:lstStyle/>
              <a:p>
                <a:pPr algn="r" rtl="1" eaLnBrk="1" hangingPunct="1"/>
                <a:endParaRPr lang="en-US" sz="1800" b="1">
                  <a:solidFill>
                    <a:srgbClr val="0000FF"/>
                  </a:solidFill>
                  <a:latin typeface="Arial" charset="0"/>
                  <a:cs typeface="Arial" charset="0"/>
                </a:endParaRPr>
              </a:p>
            </p:txBody>
          </p:sp>
        </p:grpSp>
        <p:grpSp>
          <p:nvGrpSpPr>
            <p:cNvPr id="16422" name="Group 73"/>
            <p:cNvGrpSpPr>
              <a:grpSpLocks/>
            </p:cNvGrpSpPr>
            <p:nvPr/>
          </p:nvGrpSpPr>
          <p:grpSpPr bwMode="auto">
            <a:xfrm>
              <a:off x="196" y="292"/>
              <a:ext cx="592" cy="482"/>
              <a:chOff x="204" y="300"/>
              <a:chExt cx="592" cy="482"/>
            </a:xfrm>
          </p:grpSpPr>
          <p:sp>
            <p:nvSpPr>
              <p:cNvPr id="16423" name="Oval 25"/>
              <p:cNvSpPr>
                <a:spLocks noChangeArrowheads="1"/>
              </p:cNvSpPr>
              <p:nvPr/>
            </p:nvSpPr>
            <p:spPr bwMode="gray">
              <a:xfrm rot="1758052">
                <a:off x="204" y="300"/>
                <a:ext cx="592" cy="482"/>
              </a:xfrm>
              <a:prstGeom prst="ellipse">
                <a:avLst/>
              </a:prstGeom>
              <a:gradFill rotWithShape="1">
                <a:gsLst>
                  <a:gs pos="0">
                    <a:srgbClr val="95A8FB"/>
                  </a:gs>
                  <a:gs pos="100000">
                    <a:srgbClr val="454E74"/>
                  </a:gs>
                </a:gsLst>
                <a:lin ang="5400000" scaled="1"/>
              </a:gradFill>
              <a:ln w="9525">
                <a:noFill/>
                <a:round/>
                <a:headEnd/>
                <a:tailEnd/>
              </a:ln>
            </p:spPr>
            <p:txBody>
              <a:bodyPr wrap="none" anchor="ctr"/>
              <a:lstStyle/>
              <a:p>
                <a:pPr algn="r" rtl="1" eaLnBrk="1" hangingPunct="1"/>
                <a:endParaRPr lang="en-US" sz="1800" b="1">
                  <a:solidFill>
                    <a:srgbClr val="0000FF"/>
                  </a:solidFill>
                  <a:latin typeface="Arial" charset="0"/>
                  <a:cs typeface="Arial" charset="0"/>
                </a:endParaRPr>
              </a:p>
            </p:txBody>
          </p:sp>
          <p:pic>
            <p:nvPicPr>
              <p:cNvPr id="16424" name="Picture 27" descr="Picture1"/>
              <p:cNvPicPr>
                <a:picLocks noChangeAspect="1" noChangeArrowheads="1"/>
              </p:cNvPicPr>
              <p:nvPr/>
            </p:nvPicPr>
            <p:blipFill>
              <a:blip r:embed="rId11"/>
              <a:srcRect/>
              <a:stretch>
                <a:fillRect/>
              </a:stretch>
            </p:blipFill>
            <p:spPr bwMode="auto">
              <a:xfrm>
                <a:off x="259" y="328"/>
                <a:ext cx="276" cy="280"/>
              </a:xfrm>
              <a:prstGeom prst="rect">
                <a:avLst/>
              </a:prstGeom>
              <a:noFill/>
              <a:ln w="9525">
                <a:noFill/>
                <a:miter lim="800000"/>
                <a:headEnd/>
                <a:tailEnd/>
              </a:ln>
            </p:spPr>
          </p:pic>
        </p:grpSp>
      </p:grpSp>
      <p:grpSp>
        <p:nvGrpSpPr>
          <p:cNvPr id="23" name="Group 40"/>
          <p:cNvGrpSpPr>
            <a:grpSpLocks/>
          </p:cNvGrpSpPr>
          <p:nvPr/>
        </p:nvGrpSpPr>
        <p:grpSpPr bwMode="auto">
          <a:xfrm rot="5400000">
            <a:off x="2133600" y="5486400"/>
            <a:ext cx="762000" cy="152400"/>
            <a:chOff x="0" y="1896"/>
            <a:chExt cx="5760" cy="120"/>
          </a:xfrm>
        </p:grpSpPr>
        <p:sp>
          <p:nvSpPr>
            <p:cNvPr id="16419" name="Rectangle 41"/>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sp>
          <p:nvSpPr>
            <p:cNvPr id="16420" name="Rectangle 42"/>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grpSp>
      <p:grpSp>
        <p:nvGrpSpPr>
          <p:cNvPr id="24" name="Group 57"/>
          <p:cNvGrpSpPr>
            <a:grpSpLocks/>
          </p:cNvGrpSpPr>
          <p:nvPr/>
        </p:nvGrpSpPr>
        <p:grpSpPr bwMode="auto">
          <a:xfrm>
            <a:off x="1974850" y="5684838"/>
            <a:ext cx="922338" cy="989012"/>
            <a:chOff x="3247" y="2516"/>
            <a:chExt cx="581" cy="623"/>
          </a:xfrm>
        </p:grpSpPr>
        <p:grpSp>
          <p:nvGrpSpPr>
            <p:cNvPr id="16408" name="Group 58"/>
            <p:cNvGrpSpPr>
              <a:grpSpLocks/>
            </p:cNvGrpSpPr>
            <p:nvPr/>
          </p:nvGrpSpPr>
          <p:grpSpPr bwMode="auto">
            <a:xfrm rot="5400000">
              <a:off x="3226" y="2537"/>
              <a:ext cx="623" cy="581"/>
              <a:chOff x="1872" y="1824"/>
              <a:chExt cx="2006" cy="1807"/>
            </a:xfrm>
          </p:grpSpPr>
          <p:sp>
            <p:nvSpPr>
              <p:cNvPr id="6203" name="AutoShape 59"/>
              <p:cNvSpPr>
                <a:spLocks noChangeArrowheads="1"/>
              </p:cNvSpPr>
              <p:nvPr/>
            </p:nvSpPr>
            <p:spPr bwMode="gray">
              <a:xfrm rot="16200000" flipH="1">
                <a:off x="1820" y="2502"/>
                <a:ext cx="311"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1800" b="1">
                  <a:solidFill>
                    <a:srgbClr val="0000FF"/>
                  </a:solidFill>
                  <a:latin typeface="Arial"/>
                  <a:cs typeface="Arial" charset="0"/>
                </a:endParaRPr>
              </a:p>
            </p:txBody>
          </p:sp>
          <p:sp>
            <p:nvSpPr>
              <p:cNvPr id="16411" name="AutoShape 60"/>
              <p:cNvSpPr>
                <a:spLocks noChangeArrowheads="1"/>
              </p:cNvSpPr>
              <p:nvPr/>
            </p:nvSpPr>
            <p:spPr bwMode="gray">
              <a:xfrm rot="5400000" flipH="1">
                <a:off x="3621" y="2498"/>
                <a:ext cx="311" cy="203"/>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rot="10800000" wrap="none" anchor="ctr"/>
              <a:lstStyle/>
              <a:p>
                <a:endParaRPr lang="en-US" sz="1800" b="1">
                  <a:solidFill>
                    <a:srgbClr val="0000FF"/>
                  </a:solidFill>
                  <a:latin typeface="Arial" charset="0"/>
                  <a:cs typeface="Arial" charset="0"/>
                </a:endParaRPr>
              </a:p>
            </p:txBody>
          </p:sp>
          <p:sp>
            <p:nvSpPr>
              <p:cNvPr id="16412" name="AutoShape 61"/>
              <p:cNvSpPr>
                <a:spLocks noChangeArrowheads="1"/>
              </p:cNvSpPr>
              <p:nvPr/>
            </p:nvSpPr>
            <p:spPr bwMode="gray">
              <a:xfrm rot="10800000" flipH="1">
                <a:off x="2718" y="3429"/>
                <a:ext cx="303" cy="202"/>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vert="eaVert" wrap="none" anchor="ctr"/>
              <a:lstStyle/>
              <a:p>
                <a:endParaRPr lang="en-US" sz="1800" b="1">
                  <a:solidFill>
                    <a:srgbClr val="0000FF"/>
                  </a:solidFill>
                  <a:latin typeface="Arial" charset="0"/>
                  <a:cs typeface="Arial" charset="0"/>
                </a:endParaRPr>
              </a:p>
            </p:txBody>
          </p:sp>
          <p:sp>
            <p:nvSpPr>
              <p:cNvPr id="16413" name="Oval 62"/>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16414" name="Oval 63"/>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6208" name="Oval 64"/>
              <p:cNvSpPr>
                <a:spLocks noChangeArrowheads="1"/>
              </p:cNvSpPr>
              <p:nvPr/>
            </p:nvSpPr>
            <p:spPr bwMode="gray">
              <a:xfrm>
                <a:off x="2229" y="2881"/>
                <a:ext cx="1317" cy="255"/>
              </a:xfrm>
              <a:prstGeom prst="ellipse">
                <a:avLst/>
              </a:prstGeom>
              <a:gradFill rotWithShape="1">
                <a:gsLst>
                  <a:gs pos="0">
                    <a:srgbClr val="FFFFFF"/>
                  </a:gs>
                  <a:gs pos="50000">
                    <a:schemeClr val="hlink"/>
                  </a:gs>
                  <a:gs pos="100000">
                    <a:srgbClr val="FFFFFF"/>
                  </a:gs>
                </a:gsLst>
                <a:lin ang="2700000" scaled="1"/>
              </a:gradFill>
              <a:ln w="38100" algn="ctr">
                <a:noFill/>
                <a:round/>
                <a:headEnd/>
                <a:tailEnd/>
              </a:ln>
            </p:spPr>
            <p:txBody>
              <a:bodyPr rot="10800000" vert="eaVert" wrap="none" anchor="ctr">
                <a:spAutoFit/>
              </a:bodyPr>
              <a:lstStyle/>
              <a:p>
                <a:pPr>
                  <a:defRPr/>
                </a:pPr>
                <a:endParaRPr lang="en-US" sz="1800" b="1">
                  <a:solidFill>
                    <a:srgbClr val="0000FF"/>
                  </a:solidFill>
                  <a:latin typeface="Arial"/>
                  <a:cs typeface="Arial" charset="0"/>
                </a:endParaRPr>
              </a:p>
            </p:txBody>
          </p:sp>
          <p:sp>
            <p:nvSpPr>
              <p:cNvPr id="16416" name="Oval 65">
                <a:hlinkClick r:id="rId9" action="ppaction://hlinkpres?slideindex=1&amp;slidetitle="/>
              </p:cNvPr>
              <p:cNvSpPr>
                <a:spLocks noChangeArrowheads="1"/>
              </p:cNvSpPr>
              <p:nvPr/>
            </p:nvSpPr>
            <p:spPr bwMode="gray">
              <a:xfrm>
                <a:off x="2229" y="2888"/>
                <a:ext cx="1317" cy="255"/>
              </a:xfrm>
              <a:prstGeom prst="ellipse">
                <a:avLst/>
              </a:prstGeom>
              <a:gradFill rotWithShape="1">
                <a:gsLst>
                  <a:gs pos="0">
                    <a:srgbClr val="000000"/>
                  </a:gs>
                  <a:gs pos="100000">
                    <a:srgbClr val="FFCC00"/>
                  </a:gs>
                </a:gsLst>
                <a:lin ang="2700000" scaled="1"/>
              </a:gradFill>
              <a:ln w="38100" algn="ctr">
                <a:noFill/>
                <a:round/>
                <a:headEnd/>
                <a:tailEnd/>
              </a:ln>
            </p:spPr>
            <p:txBody>
              <a:bodyPr rot="10800000" vert="eaVert" wrap="none" anchor="ctr">
                <a:spAutoFit/>
              </a:bodyPr>
              <a:lstStyle/>
              <a:p>
                <a:endParaRPr lang="en-US" sz="1800" b="1">
                  <a:solidFill>
                    <a:srgbClr val="0000FF"/>
                  </a:solidFill>
                  <a:latin typeface="Arial" charset="0"/>
                  <a:cs typeface="Arial" charset="0"/>
                </a:endParaRPr>
              </a:p>
            </p:txBody>
          </p:sp>
          <p:sp>
            <p:nvSpPr>
              <p:cNvPr id="6210" name="Oval 66"/>
              <p:cNvSpPr>
                <a:spLocks noChangeArrowheads="1"/>
              </p:cNvSpPr>
              <p:nvPr/>
            </p:nvSpPr>
            <p:spPr bwMode="gray">
              <a:xfrm>
                <a:off x="2223" y="2060"/>
                <a:ext cx="1317" cy="1101"/>
              </a:xfrm>
              <a:prstGeom prst="ellipse">
                <a:avLst/>
              </a:prstGeom>
              <a:gradFill rotWithShape="1">
                <a:gsLst>
                  <a:gs pos="0">
                    <a:srgbClr val="7A7400"/>
                  </a:gs>
                  <a:gs pos="50000">
                    <a:schemeClr val="hlink"/>
                  </a:gs>
                  <a:gs pos="100000">
                    <a:srgbClr val="7A7400"/>
                  </a:gs>
                </a:gsLst>
                <a:lin ang="18900000" scaled="1"/>
              </a:gradFill>
              <a:ln w="38100" algn="ctr">
                <a:noFill/>
                <a:round/>
                <a:headEnd/>
                <a:tailEnd/>
              </a:ln>
            </p:spPr>
            <p:txBody>
              <a:bodyPr rot="10800000" vert="eaVert" anchor="ctr">
                <a:spAutoFit/>
              </a:bodyPr>
              <a:lstStyle/>
              <a:p>
                <a:pPr>
                  <a:defRPr/>
                </a:pPr>
                <a:endParaRPr lang="en-US" sz="1800" b="1">
                  <a:solidFill>
                    <a:srgbClr val="0000FF"/>
                  </a:solidFill>
                  <a:latin typeface="Arial"/>
                  <a:cs typeface="Arial" charset="0"/>
                </a:endParaRPr>
              </a:p>
            </p:txBody>
          </p:sp>
          <p:sp>
            <p:nvSpPr>
              <p:cNvPr id="16418" name="Oval 67"/>
              <p:cNvSpPr>
                <a:spLocks noChangeArrowheads="1"/>
              </p:cNvSpPr>
              <p:nvPr/>
            </p:nvSpPr>
            <p:spPr bwMode="gray">
              <a:xfrm>
                <a:off x="2227" y="2082"/>
                <a:ext cx="1317" cy="1100"/>
              </a:xfrm>
              <a:prstGeom prst="ellipse">
                <a:avLst/>
              </a:prstGeom>
              <a:gradFill rotWithShape="1">
                <a:gsLst>
                  <a:gs pos="0">
                    <a:srgbClr val="FFCC00"/>
                  </a:gs>
                  <a:gs pos="100000">
                    <a:srgbClr val="7C6300"/>
                  </a:gs>
                </a:gsLst>
                <a:lin ang="2700000" scaled="1"/>
              </a:gradFill>
              <a:ln w="38100" algn="ctr">
                <a:noFill/>
                <a:round/>
                <a:headEnd/>
                <a:tailEnd/>
              </a:ln>
            </p:spPr>
            <p:txBody>
              <a:bodyPr rot="10800000" vert="eaVert" anchor="ctr">
                <a:spAutoFit/>
              </a:bodyPr>
              <a:lstStyle/>
              <a:p>
                <a:endParaRPr lang="en-US" sz="1800" b="1">
                  <a:solidFill>
                    <a:srgbClr val="0000FF"/>
                  </a:solidFill>
                  <a:latin typeface="Arial" charset="0"/>
                  <a:cs typeface="Arial" charset="0"/>
                </a:endParaRPr>
              </a:p>
            </p:txBody>
          </p:sp>
        </p:grpSp>
        <p:sp>
          <p:nvSpPr>
            <p:cNvPr id="16409" name="WordArt 68">
              <a:hlinkClick r:id="rId10" action="ppaction://hlinkpres?slideindex=1&amp;slidetitle="/>
            </p:cNvPr>
            <p:cNvSpPr>
              <a:spLocks noChangeArrowheads="1" noChangeShapeType="1" noTextEdit="1"/>
            </p:cNvSpPr>
            <p:nvPr/>
          </p:nvSpPr>
          <p:spPr bwMode="auto">
            <a:xfrm>
              <a:off x="3460" y="2679"/>
              <a:ext cx="206" cy="282"/>
            </a:xfrm>
            <a:prstGeom prst="rect">
              <a:avLst/>
            </a:prstGeom>
          </p:spPr>
          <p:txBody>
            <a:bodyPr wrap="none" fromWordArt="1">
              <a:prstTxWarp prst="textSlantUp">
                <a:avLst>
                  <a:gd name="adj" fmla="val 29167"/>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4</a:t>
              </a:r>
            </a:p>
          </p:txBody>
        </p:sp>
      </p:grpSp>
      <p:grpSp>
        <p:nvGrpSpPr>
          <p:cNvPr id="16401" name="Group 88"/>
          <p:cNvGrpSpPr>
            <a:grpSpLocks/>
          </p:cNvGrpSpPr>
          <p:nvPr/>
        </p:nvGrpSpPr>
        <p:grpSpPr bwMode="auto">
          <a:xfrm>
            <a:off x="1143000" y="228600"/>
            <a:ext cx="7543800" cy="1219200"/>
            <a:chOff x="720" y="240"/>
            <a:chExt cx="4752" cy="505"/>
          </a:xfrm>
        </p:grpSpPr>
        <p:sp>
          <p:nvSpPr>
            <p:cNvPr id="16406" name="AutoShape 23"/>
            <p:cNvSpPr>
              <a:spLocks noChangeArrowheads="1"/>
            </p:cNvSpPr>
            <p:nvPr/>
          </p:nvSpPr>
          <p:spPr bwMode="gray">
            <a:xfrm>
              <a:off x="720" y="240"/>
              <a:ext cx="4752" cy="505"/>
            </a:xfrm>
            <a:prstGeom prst="roundRect">
              <a:avLst>
                <a:gd name="adj" fmla="val 50000"/>
              </a:avLst>
            </a:prstGeom>
            <a:solidFill>
              <a:schemeClr val="hlink">
                <a:alpha val="63921"/>
              </a:schemeClr>
            </a:solidFill>
            <a:ln w="38100" algn="ctr">
              <a:solidFill>
                <a:srgbClr val="FFCC00"/>
              </a:solidFill>
              <a:round/>
              <a:headEnd/>
              <a:tailEnd/>
            </a:ln>
          </p:spPr>
          <p:txBody>
            <a:bodyPr vert="eaVert" wrap="none" anchor="ctr"/>
            <a:lstStyle/>
            <a:p>
              <a:pPr algn="r" rtl="1" eaLnBrk="1" hangingPunct="1"/>
              <a:endParaRPr lang="en-US" sz="1800" b="1">
                <a:solidFill>
                  <a:srgbClr val="0000FF"/>
                </a:solidFill>
                <a:latin typeface="Arial" charset="0"/>
                <a:cs typeface="Arial" charset="0"/>
              </a:endParaRPr>
            </a:p>
          </p:txBody>
        </p:sp>
        <p:sp>
          <p:nvSpPr>
            <p:cNvPr id="16407" name="Text Box 26"/>
            <p:cNvSpPr txBox="1">
              <a:spLocks noChangeArrowheads="1"/>
            </p:cNvSpPr>
            <p:nvPr/>
          </p:nvSpPr>
          <p:spPr bwMode="gray">
            <a:xfrm>
              <a:off x="1027" y="293"/>
              <a:ext cx="4178" cy="215"/>
            </a:xfrm>
            <a:prstGeom prst="rect">
              <a:avLst/>
            </a:prstGeom>
            <a:noFill/>
            <a:ln w="9525" algn="ctr">
              <a:noFill/>
              <a:miter lim="800000"/>
              <a:headEnd/>
              <a:tailEnd/>
            </a:ln>
          </p:spPr>
          <p:txBody>
            <a:bodyPr>
              <a:spAutoFit/>
            </a:bodyPr>
            <a:lstStyle/>
            <a:p>
              <a:pPr algn="ctr"/>
              <a:endParaRPr lang="en-US" sz="2800" b="1">
                <a:solidFill>
                  <a:srgbClr val="0000FF"/>
                </a:solidFill>
                <a:latin typeface="Arial" charset="0"/>
                <a:cs typeface="Arial" charset="0"/>
              </a:endParaRPr>
            </a:p>
          </p:txBody>
        </p:sp>
      </p:grpSp>
      <p:pic>
        <p:nvPicPr>
          <p:cNvPr id="16402" name="Picture 91"/>
          <p:cNvPicPr>
            <a:picLocks noChangeAspect="1" noChangeArrowheads="1"/>
          </p:cNvPicPr>
          <p:nvPr/>
        </p:nvPicPr>
        <p:blipFill>
          <a:blip r:embed="rId12"/>
          <a:srcRect/>
          <a:stretch>
            <a:fillRect/>
          </a:stretch>
        </p:blipFill>
        <p:spPr bwMode="auto">
          <a:xfrm>
            <a:off x="0" y="2895600"/>
            <a:ext cx="1644650" cy="442913"/>
          </a:xfrm>
          <a:prstGeom prst="rect">
            <a:avLst/>
          </a:prstGeom>
          <a:noFill/>
          <a:ln w="9525">
            <a:noFill/>
            <a:miter lim="800000"/>
            <a:headEnd/>
            <a:tailEnd/>
          </a:ln>
        </p:spPr>
      </p:pic>
      <p:pic>
        <p:nvPicPr>
          <p:cNvPr id="16403" name="Picture 92"/>
          <p:cNvPicPr>
            <a:picLocks noChangeAspect="1" noChangeArrowheads="1"/>
          </p:cNvPicPr>
          <p:nvPr/>
        </p:nvPicPr>
        <p:blipFill>
          <a:blip r:embed="rId13"/>
          <a:srcRect/>
          <a:stretch>
            <a:fillRect/>
          </a:stretch>
        </p:blipFill>
        <p:spPr bwMode="auto">
          <a:xfrm>
            <a:off x="1143000" y="1647825"/>
            <a:ext cx="733425" cy="1028700"/>
          </a:xfrm>
          <a:prstGeom prst="rect">
            <a:avLst/>
          </a:prstGeom>
          <a:noFill/>
          <a:ln w="9525">
            <a:noFill/>
            <a:miter lim="800000"/>
            <a:headEnd/>
            <a:tailEnd/>
          </a:ln>
        </p:spPr>
      </p:pic>
      <p:sp>
        <p:nvSpPr>
          <p:cNvPr id="16404" name="Text Box 93"/>
          <p:cNvSpPr txBox="1">
            <a:spLocks noChangeArrowheads="1"/>
          </p:cNvSpPr>
          <p:nvPr/>
        </p:nvSpPr>
        <p:spPr bwMode="auto">
          <a:xfrm>
            <a:off x="1524000" y="381000"/>
            <a:ext cx="6858000" cy="1066800"/>
          </a:xfrm>
          <a:prstGeom prst="rect">
            <a:avLst/>
          </a:prstGeom>
          <a:noFill/>
          <a:ln w="9525" algn="ctr">
            <a:noFill/>
            <a:miter lim="800000"/>
            <a:headEnd/>
            <a:tailEnd/>
          </a:ln>
        </p:spPr>
        <p:txBody>
          <a:bodyPr>
            <a:spAutoFit/>
          </a:bodyPr>
          <a:lstStyle/>
          <a:p>
            <a:pPr>
              <a:spcBef>
                <a:spcPct val="50000"/>
              </a:spcBef>
            </a:pPr>
            <a:r>
              <a:rPr lang="en-US" b="1">
                <a:solidFill>
                  <a:srgbClr val="0000FF"/>
                </a:solidFill>
                <a:latin typeface="Arial" charset="0"/>
              </a:rPr>
              <a:t>Vùng biển thuộc tỉnh nào của nước ta có nhiều dầu mỏ?</a:t>
            </a:r>
          </a:p>
        </p:txBody>
      </p:sp>
      <p:sp>
        <p:nvSpPr>
          <p:cNvPr id="16405" name="Rectangle 94"/>
          <p:cNvSpPr>
            <a:spLocks noChangeArrowheads="1"/>
          </p:cNvSpPr>
          <p:nvPr/>
        </p:nvSpPr>
        <p:spPr bwMode="auto">
          <a:xfrm>
            <a:off x="0" y="0"/>
            <a:ext cx="9144000" cy="6858000"/>
          </a:xfrm>
          <a:prstGeom prst="rect">
            <a:avLst/>
          </a:prstGeom>
          <a:noFill/>
          <a:ln w="76200">
            <a:pattFill prst="wdUpDiag">
              <a:fgClr>
                <a:srgbClr val="00FF00"/>
              </a:fgClr>
              <a:bgClr>
                <a:srgbClr val="FF0000"/>
              </a:bgClr>
            </a:pattFill>
            <a:miter lim="800000"/>
            <a:headEnd/>
            <a:tailEnd/>
          </a:ln>
        </p:spPr>
        <p:txBody>
          <a:bodyPr wrap="none" anchor="ctr"/>
          <a:lstStyle/>
          <a:p>
            <a:endParaRPr lang="en-US">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type.wav" builtIn="1"/>
                                        </p:tgtEl>
                                      </p:cMediaNode>
                                    </p:audio>
                                  </p:subTnLst>
                                </p:cTn>
                              </p:par>
                            </p:childTnLst>
                          </p:cTn>
                        </p:par>
                        <p:par>
                          <p:cTn id="7" fill="hold" nodeType="afterGroup">
                            <p:stCondLst>
                              <p:cond delay="0"/>
                            </p:stCondLst>
                            <p:childTnLst>
                              <p:par>
                                <p:cTn id="8" presetID="22" presetClass="entr" presetSubtype="1" fill="hold" nodeType="after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up)">
                                      <p:cBhvr>
                                        <p:cTn id="10" dur="1000"/>
                                        <p:tgtEl>
                                          <p:spTgt spid="5"/>
                                        </p:tgtEl>
                                      </p:cBhvr>
                                    </p:animEffect>
                                  </p:childTnLst>
                                  <p:subTnLst>
                                    <p:audio>
                                      <p:cMediaNode>
                                        <p:cTn display="0" masterRel="sameClick">
                                          <p:stCondLst>
                                            <p:cond evt="begin" delay="0">
                                              <p:tn val="8"/>
                                            </p:cond>
                                          </p:stCondLst>
                                          <p:endCondLst>
                                            <p:cond evt="onStopAudio" delay="0">
                                              <p:tgtEl>
                                                <p:sldTgt/>
                                              </p:tgtEl>
                                            </p:cond>
                                          </p:endCondLst>
                                        </p:cTn>
                                        <p:tgtEl>
                                          <p:sndTgt r:embed="rId3" name="CHIMES.WAV"/>
                                        </p:tgtEl>
                                      </p:cMediaNode>
                                    </p:audio>
                                  </p:subTnLst>
                                </p:cTn>
                              </p:par>
                            </p:childTnLst>
                          </p:cTn>
                        </p:par>
                        <p:par>
                          <p:cTn id="11" fill="hold" nodeType="afterGroup">
                            <p:stCondLst>
                              <p:cond delay="10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1000"/>
                                        <p:tgtEl>
                                          <p:spTgt spid="4"/>
                                        </p:tgtEl>
                                      </p:cBhvr>
                                    </p:animEffect>
                                  </p:childTnLst>
                                  <p:subTnLst>
                                    <p:audio>
                                      <p:cMediaNode>
                                        <p:cTn display="0" masterRel="sameClick">
                                          <p:stCondLst>
                                            <p:cond evt="begin" delay="0">
                                              <p:tn val="12"/>
                                            </p:cond>
                                          </p:stCondLst>
                                          <p:endCondLst>
                                            <p:cond evt="onStopAudio" delay="0">
                                              <p:tgtEl>
                                                <p:sldTgt/>
                                              </p:tgtEl>
                                            </p:cond>
                                          </p:endCondLst>
                                        </p:cTn>
                                        <p:tgtEl>
                                          <p:sndTgt r:embed="rId4" name="chimes.wav" builtIn="1"/>
                                        </p:tgtEl>
                                      </p:cMediaNode>
                                    </p:audio>
                                  </p:subTnLst>
                                </p:cTn>
                              </p:par>
                            </p:childTnLst>
                          </p:cTn>
                        </p:par>
                        <p:par>
                          <p:cTn id="15" fill="hold" nodeType="afterGroup">
                            <p:stCondLst>
                              <p:cond delay="2000"/>
                            </p:stCondLst>
                            <p:childTnLst>
                              <p:par>
                                <p:cTn id="16" presetID="22" presetClass="entr" presetSubtype="8" fill="hold" nodeType="after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left)">
                                      <p:cBhvr>
                                        <p:cTn id="18" dur="500"/>
                                        <p:tgtEl>
                                          <p:spTgt spid="12"/>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6171"/>
                                        </p:tgtEl>
                                        <p:attrNameLst>
                                          <p:attrName>style.visibility</p:attrName>
                                        </p:attrNameLst>
                                      </p:cBhvr>
                                      <p:to>
                                        <p:strVal val="visible"/>
                                      </p:to>
                                    </p:set>
                                    <p:animEffect transition="in" filter="wipe(left)">
                                      <p:cBhvr>
                                        <p:cTn id="21" dur="500"/>
                                        <p:tgtEl>
                                          <p:spTgt spid="6171"/>
                                        </p:tgtEl>
                                      </p:cBhvr>
                                    </p:animEffect>
                                  </p:childTnLst>
                                  <p:subTnLst>
                                    <p:audio>
                                      <p:cMediaNode>
                                        <p:cTn display="0" masterRel="sameClick">
                                          <p:stCondLst>
                                            <p:cond evt="begin" delay="0">
                                              <p:tn val="19"/>
                                            </p:cond>
                                          </p:stCondLst>
                                          <p:endCondLst>
                                            <p:cond evt="onStopAudio" delay="0">
                                              <p:tgtEl>
                                                <p:sldTgt/>
                                              </p:tgtEl>
                                            </p:cond>
                                          </p:endCondLst>
                                        </p:cTn>
                                        <p:tgtEl>
                                          <p:sndTgt r:embed="rId3" name="CHIMES.WAV"/>
                                        </p:tgtEl>
                                      </p:cMediaNode>
                                    </p:audio>
                                  </p:subTnLst>
                                </p:cTn>
                              </p:par>
                            </p:childTnLst>
                          </p:cTn>
                        </p:par>
                        <p:par>
                          <p:cTn id="22" fill="hold" nodeType="afterGroup">
                            <p:stCondLst>
                              <p:cond delay="2500"/>
                            </p:stCondLst>
                            <p:childTnLst>
                              <p:par>
                                <p:cTn id="23" presetID="22" presetClass="entr" presetSubtype="8"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childTnLst>
                          </p:cTn>
                        </p:par>
                        <p:par>
                          <p:cTn id="26" fill="hold" nodeType="afterGroup">
                            <p:stCondLst>
                              <p:cond delay="3000"/>
                            </p:stCondLst>
                            <p:childTnLst>
                              <p:par>
                                <p:cTn id="27" presetID="22" presetClass="entr" presetSubtype="1" fill="hold" nodeType="after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wipe(up)">
                                      <p:cBhvr>
                                        <p:cTn id="29" dur="500"/>
                                        <p:tgtEl>
                                          <p:spTgt spid="16"/>
                                        </p:tgtEl>
                                      </p:cBhvr>
                                    </p:animEffect>
                                  </p:childTnLst>
                                </p:cTn>
                              </p:par>
                            </p:childTnLst>
                          </p:cTn>
                        </p:par>
                        <p:par>
                          <p:cTn id="30" fill="hold" nodeType="afterGroup">
                            <p:stCondLst>
                              <p:cond delay="3500"/>
                            </p:stCondLst>
                            <p:childTnLst>
                              <p:par>
                                <p:cTn id="31" presetID="22" presetClass="entr" presetSubtype="8" fill="hold" grpId="0" nodeType="afterEffect">
                                  <p:stCondLst>
                                    <p:cond delay="0"/>
                                  </p:stCondLst>
                                  <p:iterate type="lt">
                                    <p:tmPct val="0"/>
                                  </p:iterate>
                                  <p:childTnLst>
                                    <p:set>
                                      <p:cBhvr>
                                        <p:cTn id="32" dur="1" fill="hold">
                                          <p:stCondLst>
                                            <p:cond delay="0"/>
                                          </p:stCondLst>
                                        </p:cTn>
                                        <p:tgtEl>
                                          <p:spTgt spid="6187"/>
                                        </p:tgtEl>
                                        <p:attrNameLst>
                                          <p:attrName>style.visibility</p:attrName>
                                        </p:attrNameLst>
                                      </p:cBhvr>
                                      <p:to>
                                        <p:strVal val="visible"/>
                                      </p:to>
                                    </p:set>
                                    <p:animEffect transition="in" filter="wipe(left)">
                                      <p:cBhvr>
                                        <p:cTn id="33" dur="500"/>
                                        <p:tgtEl>
                                          <p:spTgt spid="6187"/>
                                        </p:tgtEl>
                                      </p:cBhvr>
                                    </p:animEffect>
                                  </p:childTnLst>
                                  <p:subTnLst>
                                    <p:audio>
                                      <p:cMediaNode>
                                        <p:cTn display="0" masterRel="sameClick">
                                          <p:stCondLst>
                                            <p:cond evt="begin" delay="0">
                                              <p:tn val="31"/>
                                            </p:cond>
                                          </p:stCondLst>
                                          <p:endCondLst>
                                            <p:cond evt="onStopAudio" delay="0">
                                              <p:tgtEl>
                                                <p:sldTgt/>
                                              </p:tgtEl>
                                            </p:cond>
                                          </p:endCondLst>
                                        </p:cTn>
                                        <p:tgtEl>
                                          <p:sndTgt r:embed="rId3" name="CHIMES.WAV"/>
                                        </p:tgtEl>
                                      </p:cMediaNode>
                                    </p:audio>
                                  </p:subTnLst>
                                </p:cTn>
                              </p:par>
                            </p:childTnLst>
                          </p:cTn>
                        </p:par>
                        <p:par>
                          <p:cTn id="34" fill="hold" nodeType="afterGroup">
                            <p:stCondLst>
                              <p:cond delay="4000"/>
                            </p:stCondLst>
                            <p:childTnLst>
                              <p:par>
                                <p:cTn id="35" presetID="22" presetClass="entr" presetSubtype="8" fill="hold" nodeType="after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left)">
                                      <p:cBhvr>
                                        <p:cTn id="37" dur="500"/>
                                        <p:tgtEl>
                                          <p:spTgt spid="15"/>
                                        </p:tgtEl>
                                      </p:cBhvr>
                                    </p:animEffect>
                                  </p:childTnLst>
                                </p:cTn>
                              </p:par>
                            </p:childTnLst>
                          </p:cTn>
                        </p:par>
                        <p:par>
                          <p:cTn id="38" fill="hold" nodeType="afterGroup">
                            <p:stCondLst>
                              <p:cond delay="4500"/>
                            </p:stCondLst>
                            <p:childTnLst>
                              <p:par>
                                <p:cTn id="39" presetID="22" presetClass="entr" presetSubtype="1" fill="hold" nodeType="after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wipe(up)">
                                      <p:cBhvr>
                                        <p:cTn id="41" dur="500"/>
                                        <p:tgtEl>
                                          <p:spTgt spid="18"/>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wipe(left)">
                                      <p:cBhvr>
                                        <p:cTn id="44" dur="500"/>
                                        <p:tgtEl>
                                          <p:spTgt spid="2"/>
                                        </p:tgtEl>
                                      </p:cBhvr>
                                    </p:animEffect>
                                  </p:childTnLst>
                                  <p:subTnLst>
                                    <p:audio>
                                      <p:cMediaNode>
                                        <p:cTn display="0" masterRel="sameClick">
                                          <p:stCondLst>
                                            <p:cond evt="begin" delay="0">
                                              <p:tn val="42"/>
                                            </p:cond>
                                          </p:stCondLst>
                                          <p:endCondLst>
                                            <p:cond evt="onStopAudio" delay="0">
                                              <p:tgtEl>
                                                <p:sldTgt/>
                                              </p:tgtEl>
                                            </p:cond>
                                          </p:endCondLst>
                                        </p:cTn>
                                        <p:tgtEl>
                                          <p:sndTgt r:embed="rId3" name="CHIMES.WAV"/>
                                        </p:tgtEl>
                                      </p:cMediaNode>
                                    </p:audio>
                                  </p:subTnLst>
                                </p:cTn>
                              </p:par>
                            </p:childTnLst>
                          </p:cTn>
                        </p:par>
                        <p:par>
                          <p:cTn id="45" fill="hold" nodeType="afterGroup">
                            <p:stCondLst>
                              <p:cond delay="5000"/>
                            </p:stCondLst>
                            <p:childTnLst>
                              <p:par>
                                <p:cTn id="46" presetID="22" presetClass="entr" presetSubtype="8" fill="hold" nodeType="after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wipe(left)">
                                      <p:cBhvr>
                                        <p:cTn id="48" dur="500"/>
                                        <p:tgtEl>
                                          <p:spTgt spid="23"/>
                                        </p:tgtEl>
                                      </p:cBhvr>
                                    </p:animEffect>
                                  </p:childTnLst>
                                </p:cTn>
                              </p:par>
                            </p:childTnLst>
                          </p:cTn>
                        </p:par>
                        <p:par>
                          <p:cTn id="49" fill="hold" nodeType="afterGroup">
                            <p:stCondLst>
                              <p:cond delay="5500"/>
                            </p:stCondLst>
                            <p:childTnLst>
                              <p:par>
                                <p:cTn id="50" presetID="22" presetClass="entr" presetSubtype="1" fill="hold" nodeType="after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wipe(up)">
                                      <p:cBhvr>
                                        <p:cTn id="52" dur="500"/>
                                        <p:tgtEl>
                                          <p:spTgt spid="24"/>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6200"/>
                                        </p:tgtEl>
                                        <p:attrNameLst>
                                          <p:attrName>style.visibility</p:attrName>
                                        </p:attrNameLst>
                                      </p:cBhvr>
                                      <p:to>
                                        <p:strVal val="visible"/>
                                      </p:to>
                                    </p:set>
                                    <p:animEffect transition="in" filter="wipe(left)">
                                      <p:cBhvr>
                                        <p:cTn id="55" dur="500"/>
                                        <p:tgtEl>
                                          <p:spTgt spid="6200"/>
                                        </p:tgtEl>
                                      </p:cBhvr>
                                    </p:animEffect>
                                  </p:childTnLst>
                                  <p:subTnLst>
                                    <p:audio>
                                      <p:cMediaNode>
                                        <p:cTn display="0" masterRel="sameClick">
                                          <p:stCondLst>
                                            <p:cond evt="begin" delay="0">
                                              <p:tn val="53"/>
                                            </p:cond>
                                          </p:stCondLst>
                                          <p:endCondLst>
                                            <p:cond evt="onStopAudio" delay="0">
                                              <p:tgtEl>
                                                <p:sldTgt/>
                                              </p:tgtEl>
                                            </p:cond>
                                          </p:endCondLst>
                                        </p:cTn>
                                        <p:tgtEl>
                                          <p:sndTgt r:embed="rId3" name="CHIMES.WAV"/>
                                        </p:tgtEl>
                                      </p:cMediaNode>
                                    </p:audio>
                                  </p:subTnLst>
                                </p:cTn>
                              </p:par>
                            </p:childTnLst>
                          </p:cTn>
                        </p:par>
                        <p:par>
                          <p:cTn id="56" fill="hold" nodeType="afterGroup">
                            <p:stCondLst>
                              <p:cond delay="6000"/>
                            </p:stCondLst>
                            <p:childTnLst>
                              <p:par>
                                <p:cTn id="57" presetID="21" presetClass="emph" presetSubtype="0" fill="hold" grpId="1" nodeType="afterEffect">
                                  <p:stCondLst>
                                    <p:cond delay="0"/>
                                  </p:stCondLst>
                                  <p:childTnLst>
                                    <p:animClr clrSpc="hsl" dir="cw">
                                      <p:cBhvr override="childStyle">
                                        <p:cTn id="58" dur="500" fill="hold"/>
                                        <p:tgtEl>
                                          <p:spTgt spid="6171"/>
                                        </p:tgtEl>
                                        <p:attrNameLst>
                                          <p:attrName>style.color</p:attrName>
                                        </p:attrNameLst>
                                      </p:cBhvr>
                                      <p:by>
                                        <p:hsl h="7200000" s="0" l="0"/>
                                      </p:by>
                                    </p:animClr>
                                    <p:animClr clrSpc="hsl" dir="cw">
                                      <p:cBhvr>
                                        <p:cTn id="59" dur="500" fill="hold"/>
                                        <p:tgtEl>
                                          <p:spTgt spid="6171"/>
                                        </p:tgtEl>
                                        <p:attrNameLst>
                                          <p:attrName>fillcolor</p:attrName>
                                        </p:attrNameLst>
                                      </p:cBhvr>
                                      <p:by>
                                        <p:hsl h="7200000" s="0" l="0"/>
                                      </p:by>
                                    </p:animClr>
                                    <p:animClr clrSpc="hsl" dir="cw">
                                      <p:cBhvr>
                                        <p:cTn id="60" dur="500" fill="hold"/>
                                        <p:tgtEl>
                                          <p:spTgt spid="6171"/>
                                        </p:tgtEl>
                                        <p:attrNameLst>
                                          <p:attrName>stroke.color</p:attrName>
                                        </p:attrNameLst>
                                      </p:cBhvr>
                                      <p:by>
                                        <p:hsl h="7200000" s="0" l="0"/>
                                      </p:by>
                                    </p:animClr>
                                    <p:set>
                                      <p:cBhvr>
                                        <p:cTn id="61" dur="500" fill="hold"/>
                                        <p:tgtEl>
                                          <p:spTgt spid="6171"/>
                                        </p:tgtEl>
                                        <p:attrNameLst>
                                          <p:attrName>fill.type</p:attrName>
                                        </p:attrNameLst>
                                      </p:cBhvr>
                                      <p:to>
                                        <p:strVal val="solid"/>
                                      </p:to>
                                    </p:se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mph" presetSubtype="0" fill="hold" grpId="1" nodeType="clickEffect">
                                  <p:stCondLst>
                                    <p:cond delay="0"/>
                                  </p:stCondLst>
                                  <p:iterate type="lt">
                                    <p:tmPct val="0"/>
                                  </p:iterate>
                                  <p:childTnLst>
                                    <p:animClr clrSpc="hsl" dir="cw">
                                      <p:cBhvr override="childStyle">
                                        <p:cTn id="65" dur="500" fill="hold"/>
                                        <p:tgtEl>
                                          <p:spTgt spid="6187"/>
                                        </p:tgtEl>
                                        <p:attrNameLst>
                                          <p:attrName>style.color</p:attrName>
                                        </p:attrNameLst>
                                      </p:cBhvr>
                                      <p:by>
                                        <p:hsl h="-7200000" s="0" l="0"/>
                                      </p:by>
                                    </p:animClr>
                                    <p:animClr clrSpc="hsl" dir="cw">
                                      <p:cBhvr>
                                        <p:cTn id="66" dur="500" fill="hold"/>
                                        <p:tgtEl>
                                          <p:spTgt spid="6187"/>
                                        </p:tgtEl>
                                        <p:attrNameLst>
                                          <p:attrName>fillcolor</p:attrName>
                                        </p:attrNameLst>
                                      </p:cBhvr>
                                      <p:by>
                                        <p:hsl h="-7200000" s="0" l="0"/>
                                      </p:by>
                                    </p:animClr>
                                    <p:animClr clrSpc="hsl" dir="cw">
                                      <p:cBhvr>
                                        <p:cTn id="67" dur="500" fill="hold"/>
                                        <p:tgtEl>
                                          <p:spTgt spid="6187"/>
                                        </p:tgtEl>
                                        <p:attrNameLst>
                                          <p:attrName>stroke.color</p:attrName>
                                        </p:attrNameLst>
                                      </p:cBhvr>
                                      <p:by>
                                        <p:hsl h="-7200000" s="0" l="0"/>
                                      </p:by>
                                    </p:animClr>
                                    <p:set>
                                      <p:cBhvr>
                                        <p:cTn id="68" dur="500" fill="hold"/>
                                        <p:tgtEl>
                                          <p:spTgt spid="6187"/>
                                        </p:tgtEl>
                                        <p:attrNameLst>
                                          <p:attrName>fill.type</p:attrName>
                                        </p:attrNameLst>
                                      </p:cBhvr>
                                      <p:to>
                                        <p:strVal val="solid"/>
                                      </p:to>
                                    </p:set>
                                  </p:childTnLst>
                                </p:cTn>
                              </p:par>
                            </p:childTnLst>
                          </p:cTn>
                        </p:par>
                        <p:par>
                          <p:cTn id="69" fill="hold" nodeType="afterGroup">
                            <p:stCondLst>
                              <p:cond delay="500"/>
                            </p:stCondLst>
                            <p:childTnLst>
                              <p:par>
                                <p:cTn id="70" presetID="23" presetClass="emph" presetSubtype="0" fill="hold" grpId="2" nodeType="afterEffect">
                                  <p:stCondLst>
                                    <p:cond delay="0"/>
                                  </p:stCondLst>
                                  <p:iterate type="lt">
                                    <p:tmPct val="0"/>
                                  </p:iterate>
                                  <p:childTnLst>
                                    <p:animClr clrSpc="hsl" dir="cw">
                                      <p:cBhvr override="childStyle">
                                        <p:cTn id="71" dur="500" fill="hold"/>
                                        <p:tgtEl>
                                          <p:spTgt spid="6187"/>
                                        </p:tgtEl>
                                        <p:attrNameLst>
                                          <p:attrName>style.color</p:attrName>
                                        </p:attrNameLst>
                                      </p:cBhvr>
                                      <p:by>
                                        <p:hsl h="10842353" s="0" l="0"/>
                                      </p:by>
                                    </p:animClr>
                                    <p:animClr clrSpc="hsl" dir="cw">
                                      <p:cBhvr>
                                        <p:cTn id="72" dur="500" fill="hold"/>
                                        <p:tgtEl>
                                          <p:spTgt spid="6187"/>
                                        </p:tgtEl>
                                        <p:attrNameLst>
                                          <p:attrName>fillcolor</p:attrName>
                                        </p:attrNameLst>
                                      </p:cBhvr>
                                      <p:by>
                                        <p:hsl h="10842353" s="0" l="0"/>
                                      </p:by>
                                    </p:animClr>
                                    <p:animClr clrSpc="hsl" dir="cw">
                                      <p:cBhvr>
                                        <p:cTn id="73" dur="500" fill="hold"/>
                                        <p:tgtEl>
                                          <p:spTgt spid="6187"/>
                                        </p:tgtEl>
                                        <p:attrNameLst>
                                          <p:attrName>stroke.color</p:attrName>
                                        </p:attrNameLst>
                                      </p:cBhvr>
                                      <p:by>
                                        <p:hsl h="10842353" s="0" l="0"/>
                                      </p:by>
                                    </p:animClr>
                                    <p:set>
                                      <p:cBhvr>
                                        <p:cTn id="74" dur="500" fill="hold"/>
                                        <p:tgtEl>
                                          <p:spTgt spid="6187"/>
                                        </p:tgtEl>
                                        <p:attrNameLst>
                                          <p:attrName>fill.type</p:attrName>
                                        </p:attrNameLst>
                                      </p:cBhvr>
                                      <p:to>
                                        <p:strVal val="solid"/>
                                      </p:to>
                                    </p:set>
                                  </p:childTnLst>
                                  <p:subTnLst>
                                    <p:audio>
                                      <p:cMediaNode>
                                        <p:cTn display="0" masterRel="sameClick">
                                          <p:stCondLst>
                                            <p:cond evt="begin" delay="0">
                                              <p:tn val="70"/>
                                            </p:cond>
                                          </p:stCondLst>
                                          <p:endCondLst>
                                            <p:cond evt="onStopAudio" delay="0">
                                              <p:tgtEl>
                                                <p:sldTgt/>
                                              </p:tgtEl>
                                            </p:cond>
                                          </p:endCondLst>
                                        </p:cTn>
                                        <p:tgtEl>
                                          <p:sndTgt r:embed="rId5" name="camera.wav" builtIn="1"/>
                                        </p:tgtEl>
                                      </p:cMediaNode>
                                    </p:audio>
                                  </p:subTnLst>
                                </p:cTn>
                              </p:par>
                            </p:childTnLst>
                          </p:cTn>
                        </p:par>
                        <p:par>
                          <p:cTn id="75" fill="hold" nodeType="afterGroup">
                            <p:stCondLst>
                              <p:cond delay="1000"/>
                            </p:stCondLst>
                            <p:childTnLst>
                              <p:par>
                                <p:cTn id="76" presetID="22" presetClass="emph" presetSubtype="0" fill="hold" grpId="3" nodeType="afterEffect">
                                  <p:stCondLst>
                                    <p:cond delay="0"/>
                                  </p:stCondLst>
                                  <p:iterate type="lt">
                                    <p:tmPct val="0"/>
                                  </p:iterate>
                                  <p:childTnLst>
                                    <p:animClr clrSpc="hsl" dir="cw">
                                      <p:cBhvr override="childStyle">
                                        <p:cTn id="77" dur="500" fill="hold"/>
                                        <p:tgtEl>
                                          <p:spTgt spid="6187"/>
                                        </p:tgtEl>
                                        <p:attrNameLst>
                                          <p:attrName>style.color</p:attrName>
                                        </p:attrNameLst>
                                      </p:cBhvr>
                                      <p:by>
                                        <p:hsl h="-7200000" s="0" l="0"/>
                                      </p:by>
                                    </p:animClr>
                                    <p:animClr clrSpc="hsl" dir="cw">
                                      <p:cBhvr>
                                        <p:cTn id="78" dur="500" fill="hold"/>
                                        <p:tgtEl>
                                          <p:spTgt spid="6187"/>
                                        </p:tgtEl>
                                        <p:attrNameLst>
                                          <p:attrName>fillcolor</p:attrName>
                                        </p:attrNameLst>
                                      </p:cBhvr>
                                      <p:by>
                                        <p:hsl h="-7200000" s="0" l="0"/>
                                      </p:by>
                                    </p:animClr>
                                    <p:animClr clrSpc="hsl" dir="cw">
                                      <p:cBhvr>
                                        <p:cTn id="79" dur="500" fill="hold"/>
                                        <p:tgtEl>
                                          <p:spTgt spid="6187"/>
                                        </p:tgtEl>
                                        <p:attrNameLst>
                                          <p:attrName>stroke.color</p:attrName>
                                        </p:attrNameLst>
                                      </p:cBhvr>
                                      <p:by>
                                        <p:hsl h="-7200000" s="0" l="0"/>
                                      </p:by>
                                    </p:animClr>
                                    <p:set>
                                      <p:cBhvr>
                                        <p:cTn id="80" dur="500" fill="hold"/>
                                        <p:tgtEl>
                                          <p:spTgt spid="618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71" grpId="0" animBg="1"/>
      <p:bldP spid="6171" grpId="1" animBg="1"/>
      <p:bldP spid="6200" grpId="0" animBg="1"/>
      <p:bldP spid="2" grpId="0" animBg="1"/>
      <p:bldP spid="6187" grpId="0" animBg="1"/>
      <p:bldP spid="6187" grpId="1" animBg="1"/>
      <p:bldP spid="6187" grpId="2" animBg="1"/>
      <p:bldP spid="6187" grpId="3"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1" name="AutoShape 27"/>
          <p:cNvSpPr>
            <a:spLocks noChangeArrowheads="1"/>
          </p:cNvSpPr>
          <p:nvPr/>
        </p:nvSpPr>
        <p:spPr bwMode="gray">
          <a:xfrm>
            <a:off x="2971800" y="1676400"/>
            <a:ext cx="5638800" cy="1066800"/>
          </a:xfrm>
          <a:prstGeom prst="roundRect">
            <a:avLst>
              <a:gd name="adj" fmla="val 50000"/>
            </a:avLst>
          </a:prstGeom>
          <a:gradFill rotWithShape="1">
            <a:gsLst>
              <a:gs pos="0">
                <a:schemeClr val="accent1"/>
              </a:gs>
              <a:gs pos="100000">
                <a:srgbClr val="FFFFCC"/>
              </a:gs>
            </a:gsLst>
            <a:lin ang="5400000" scaled="1"/>
          </a:grad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a:r>
              <a:rPr lang="en-US" b="1">
                <a:solidFill>
                  <a:srgbClr val="0000FF"/>
                </a:solidFill>
                <a:latin typeface="Arial" charset="0"/>
                <a:cs typeface="Times New Roman" pitchFamily="18" charset="0"/>
              </a:rPr>
              <a:t>Vì các loại khoáng sản </a:t>
            </a:r>
          </a:p>
          <a:p>
            <a:pPr algn="ctr"/>
            <a:r>
              <a:rPr lang="en-US" b="1">
                <a:solidFill>
                  <a:srgbClr val="0000FF"/>
                </a:solidFill>
                <a:latin typeface="Arial" charset="0"/>
                <a:cs typeface="Times New Roman" pitchFamily="18" charset="0"/>
              </a:rPr>
              <a:t>rất hiếm</a:t>
            </a:r>
          </a:p>
        </p:txBody>
      </p:sp>
      <p:sp>
        <p:nvSpPr>
          <p:cNvPr id="6200" name="AutoShape 56"/>
          <p:cNvSpPr>
            <a:spLocks noChangeArrowheads="1"/>
          </p:cNvSpPr>
          <p:nvPr/>
        </p:nvSpPr>
        <p:spPr bwMode="gray">
          <a:xfrm>
            <a:off x="2895600" y="5715000"/>
            <a:ext cx="5715000" cy="1143000"/>
          </a:xfrm>
          <a:prstGeom prst="roundRect">
            <a:avLst>
              <a:gd name="adj" fmla="val 50000"/>
            </a:avLst>
          </a:prstGeom>
          <a:gradFill rotWithShape="1">
            <a:gsLst>
              <a:gs pos="0">
                <a:schemeClr val="accent1"/>
              </a:gs>
              <a:gs pos="100000">
                <a:srgbClr val="CCCC00"/>
              </a:gs>
            </a:gsLst>
            <a:lin ang="5400000" scaled="1"/>
          </a:grad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a:r>
              <a:rPr lang="en-US" b="1">
                <a:solidFill>
                  <a:srgbClr val="0000FF"/>
                </a:solidFill>
                <a:latin typeface="Arial" charset="0"/>
                <a:cs typeface="Times New Roman" pitchFamily="18" charset="0"/>
              </a:rPr>
              <a:t>Vì các loại khoáng sản phải </a:t>
            </a:r>
          </a:p>
          <a:p>
            <a:pPr algn="ctr"/>
            <a:r>
              <a:rPr lang="en-US" b="1">
                <a:solidFill>
                  <a:srgbClr val="0000FF"/>
                </a:solidFill>
                <a:latin typeface="Arial" charset="0"/>
                <a:cs typeface="Times New Roman" pitchFamily="18" charset="0"/>
              </a:rPr>
              <a:t>Mua của nước ngoài. </a:t>
            </a:r>
          </a:p>
        </p:txBody>
      </p:sp>
      <p:sp>
        <p:nvSpPr>
          <p:cNvPr id="2" name="AutoShape 56"/>
          <p:cNvSpPr>
            <a:spLocks noChangeArrowheads="1"/>
          </p:cNvSpPr>
          <p:nvPr/>
        </p:nvSpPr>
        <p:spPr bwMode="gray">
          <a:xfrm>
            <a:off x="2895600" y="4495800"/>
            <a:ext cx="5610225" cy="946150"/>
          </a:xfrm>
          <a:prstGeom prst="roundRect">
            <a:avLst>
              <a:gd name="adj" fmla="val 50000"/>
            </a:avLst>
          </a:prstGeom>
          <a:gradFill rotWithShape="1">
            <a:gsLst>
              <a:gs pos="0">
                <a:schemeClr val="accent1"/>
              </a:gs>
              <a:gs pos="100000">
                <a:srgbClr val="FFFFCC"/>
              </a:gs>
            </a:gsLst>
            <a:lin ang="5400000" scaled="1"/>
          </a:grad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a:r>
              <a:rPr lang="en-US" b="1">
                <a:solidFill>
                  <a:srgbClr val="0000FF"/>
                </a:solidFill>
                <a:latin typeface="Arial" charset="0"/>
                <a:cs typeface="Times New Roman" pitchFamily="18" charset="0"/>
              </a:rPr>
              <a:t>Vì các loại khoáng sản chỉ </a:t>
            </a:r>
          </a:p>
          <a:p>
            <a:pPr algn="ctr"/>
            <a:r>
              <a:rPr lang="en-US" b="1">
                <a:solidFill>
                  <a:srgbClr val="0000FF"/>
                </a:solidFill>
                <a:latin typeface="Arial" charset="0"/>
                <a:cs typeface="Times New Roman" pitchFamily="18" charset="0"/>
              </a:rPr>
              <a:t>có hạn.</a:t>
            </a:r>
          </a:p>
        </p:txBody>
      </p:sp>
      <p:sp>
        <p:nvSpPr>
          <p:cNvPr id="6187" name="AutoShape 43"/>
          <p:cNvSpPr>
            <a:spLocks noChangeArrowheads="1"/>
          </p:cNvSpPr>
          <p:nvPr/>
        </p:nvSpPr>
        <p:spPr bwMode="gray">
          <a:xfrm>
            <a:off x="2895600" y="3124200"/>
            <a:ext cx="5715000" cy="990600"/>
          </a:xfrm>
          <a:prstGeom prst="roundRect">
            <a:avLst>
              <a:gd name="adj" fmla="val 50000"/>
            </a:avLst>
          </a:prstGeom>
          <a:gradFill rotWithShape="1">
            <a:gsLst>
              <a:gs pos="0">
                <a:schemeClr val="accent1"/>
              </a:gs>
              <a:gs pos="100000">
                <a:srgbClr val="FFFFCC"/>
              </a:gs>
            </a:gsLst>
            <a:lin ang="5400000" scaled="1"/>
          </a:gradFill>
          <a:ln w="28575" algn="ctr">
            <a:solidFill>
              <a:srgbClr val="FF0000"/>
            </a:solidFill>
            <a:round/>
            <a:headEnd/>
            <a:tailEnd/>
          </a:ln>
          <a:effectLst>
            <a:outerShdw dist="107763" dir="18900000" algn="ctr" rotWithShape="0">
              <a:schemeClr val="bg2">
                <a:alpha val="50000"/>
              </a:schemeClr>
            </a:outerShdw>
          </a:effectLst>
        </p:spPr>
        <p:txBody>
          <a:bodyPr wrap="none" anchor="ctr"/>
          <a:lstStyle/>
          <a:p>
            <a:pPr algn="ctr"/>
            <a:r>
              <a:rPr lang="en-US" b="1">
                <a:solidFill>
                  <a:srgbClr val="0000FF"/>
                </a:solidFill>
                <a:latin typeface="Arial" charset="0"/>
                <a:cs typeface="Times New Roman" pitchFamily="18" charset="0"/>
              </a:rPr>
              <a:t>Vì các loại khoáng sản là tài </a:t>
            </a:r>
          </a:p>
          <a:p>
            <a:pPr algn="ctr"/>
            <a:r>
              <a:rPr lang="en-US" b="1">
                <a:solidFill>
                  <a:srgbClr val="0000FF"/>
                </a:solidFill>
                <a:latin typeface="Arial" charset="0"/>
                <a:cs typeface="Times New Roman" pitchFamily="18" charset="0"/>
              </a:rPr>
              <a:t>nguyên vô tận.</a:t>
            </a:r>
          </a:p>
        </p:txBody>
      </p:sp>
      <p:sp>
        <p:nvSpPr>
          <p:cNvPr id="17414" name="AutoShape 17" descr="Pink tissue paper"/>
          <p:cNvSpPr>
            <a:spLocks noChangeArrowheads="1"/>
          </p:cNvSpPr>
          <p:nvPr/>
        </p:nvSpPr>
        <p:spPr bwMode="auto">
          <a:xfrm>
            <a:off x="1066800" y="247650"/>
            <a:ext cx="7772400" cy="971550"/>
          </a:xfrm>
          <a:prstGeom prst="roundRect">
            <a:avLst>
              <a:gd name="adj" fmla="val 50000"/>
            </a:avLst>
          </a:prstGeom>
          <a:blipFill dpi="0" rotWithShape="1">
            <a:blip r:embed="rId5"/>
            <a:srcRect/>
            <a:tile tx="0" ty="0" sx="100000" sy="100000" flip="none" algn="tl"/>
          </a:blipFill>
          <a:ln w="38100" algn="ctr">
            <a:solidFill>
              <a:srgbClr val="74A731"/>
            </a:solidFill>
            <a:round/>
            <a:headEnd/>
            <a:tailEnd/>
          </a:ln>
        </p:spPr>
        <p:txBody>
          <a:bodyPr vert="eaVert" wrap="none" anchor="ctr"/>
          <a:lstStyle/>
          <a:p>
            <a:pPr algn="r" rtl="1" eaLnBrk="1" hangingPunct="1"/>
            <a:endParaRPr lang="en-US" sz="1800" b="1">
              <a:solidFill>
                <a:srgbClr val="0000FF"/>
              </a:solidFill>
              <a:latin typeface="Arial" charset="0"/>
              <a:cs typeface="Arial" charset="0"/>
            </a:endParaRPr>
          </a:p>
        </p:txBody>
      </p:sp>
      <p:grpSp>
        <p:nvGrpSpPr>
          <p:cNvPr id="4" name="Group 7"/>
          <p:cNvGrpSpPr>
            <a:grpSpLocks/>
          </p:cNvGrpSpPr>
          <p:nvPr/>
        </p:nvGrpSpPr>
        <p:grpSpPr bwMode="auto">
          <a:xfrm>
            <a:off x="1060450" y="2003425"/>
            <a:ext cx="1563688" cy="203200"/>
            <a:chOff x="0" y="1896"/>
            <a:chExt cx="5760" cy="120"/>
          </a:xfrm>
        </p:grpSpPr>
        <p:sp>
          <p:nvSpPr>
            <p:cNvPr id="17501" name="Rectangle 8"/>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w="9525" algn="ctr">
              <a:noFill/>
              <a:miter lim="800000"/>
              <a:headEnd/>
              <a:tailEnd/>
            </a:ln>
          </p:spPr>
          <p:txBody>
            <a:bodyPr wrap="none" anchor="ctr"/>
            <a:lstStyle/>
            <a:p>
              <a:endParaRPr lang="en-US" sz="1800" b="1">
                <a:solidFill>
                  <a:srgbClr val="0000FF"/>
                </a:solidFill>
                <a:latin typeface="Arial" charset="0"/>
                <a:cs typeface="Arial" charset="0"/>
              </a:endParaRPr>
            </a:p>
          </p:txBody>
        </p:sp>
        <p:sp>
          <p:nvSpPr>
            <p:cNvPr id="17502" name="Rectangle 9"/>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w="9525" algn="ctr">
              <a:noFill/>
              <a:miter lim="800000"/>
              <a:headEnd/>
              <a:tailEnd/>
            </a:ln>
          </p:spPr>
          <p:txBody>
            <a:bodyPr wrap="none" anchor="ctr"/>
            <a:lstStyle/>
            <a:p>
              <a:endParaRPr lang="en-US" sz="1800" b="1">
                <a:solidFill>
                  <a:srgbClr val="0000FF"/>
                </a:solidFill>
                <a:latin typeface="Arial" charset="0"/>
                <a:cs typeface="Arial" charset="0"/>
              </a:endParaRPr>
            </a:p>
          </p:txBody>
        </p:sp>
      </p:grpSp>
      <p:grpSp>
        <p:nvGrpSpPr>
          <p:cNvPr id="5" name="Group 10"/>
          <p:cNvGrpSpPr>
            <a:grpSpLocks/>
          </p:cNvGrpSpPr>
          <p:nvPr/>
        </p:nvGrpSpPr>
        <p:grpSpPr bwMode="auto">
          <a:xfrm>
            <a:off x="346075" y="1284288"/>
            <a:ext cx="720725" cy="1219200"/>
            <a:chOff x="1474" y="2341"/>
            <a:chExt cx="454" cy="679"/>
          </a:xfrm>
        </p:grpSpPr>
        <p:grpSp>
          <p:nvGrpSpPr>
            <p:cNvPr id="17488" name="Group 11"/>
            <p:cNvGrpSpPr>
              <a:grpSpLocks/>
            </p:cNvGrpSpPr>
            <p:nvPr/>
          </p:nvGrpSpPr>
          <p:grpSpPr bwMode="auto">
            <a:xfrm rot="5400000">
              <a:off x="1456" y="2517"/>
              <a:ext cx="537" cy="185"/>
              <a:chOff x="0" y="1896"/>
              <a:chExt cx="5760" cy="120"/>
            </a:xfrm>
          </p:grpSpPr>
          <p:sp>
            <p:nvSpPr>
              <p:cNvPr id="17499" name="Rectangle 12"/>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sp>
            <p:nvSpPr>
              <p:cNvPr id="17500" name="Rectangle 13"/>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grpSp>
        <p:grpSp>
          <p:nvGrpSpPr>
            <p:cNvPr id="17489" name="Group 14"/>
            <p:cNvGrpSpPr>
              <a:grpSpLocks/>
            </p:cNvGrpSpPr>
            <p:nvPr/>
          </p:nvGrpSpPr>
          <p:grpSpPr bwMode="auto">
            <a:xfrm rot="5400000">
              <a:off x="1474" y="2567"/>
              <a:ext cx="453" cy="454"/>
              <a:chOff x="1844" y="1824"/>
              <a:chExt cx="2017" cy="1823"/>
            </a:xfrm>
          </p:grpSpPr>
          <p:sp>
            <p:nvSpPr>
              <p:cNvPr id="6159" name="AutoShape 15"/>
              <p:cNvSpPr>
                <a:spLocks noChangeArrowheads="1"/>
              </p:cNvSpPr>
              <p:nvPr/>
            </p:nvSpPr>
            <p:spPr bwMode="gray">
              <a:xfrm rot="16200000" flipH="1">
                <a:off x="1791" y="2541"/>
                <a:ext cx="309"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1800" b="1">
                  <a:solidFill>
                    <a:srgbClr val="0000FF"/>
                  </a:solidFill>
                  <a:latin typeface="Arial"/>
                  <a:cs typeface="Arial" charset="0"/>
                </a:endParaRPr>
              </a:p>
            </p:txBody>
          </p:sp>
          <p:sp>
            <p:nvSpPr>
              <p:cNvPr id="17491" name="AutoShape 16"/>
              <p:cNvSpPr>
                <a:spLocks noChangeArrowheads="1"/>
              </p:cNvSpPr>
              <p:nvPr/>
            </p:nvSpPr>
            <p:spPr bwMode="gray">
              <a:xfrm rot="5400000" flipH="1">
                <a:off x="3610" y="2514"/>
                <a:ext cx="309" cy="193"/>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rot="10800000" wrap="none" anchor="ctr"/>
              <a:lstStyle/>
              <a:p>
                <a:endParaRPr lang="en-US" sz="1800" b="1">
                  <a:solidFill>
                    <a:srgbClr val="0000FF"/>
                  </a:solidFill>
                  <a:latin typeface="Arial" charset="0"/>
                  <a:cs typeface="Arial" charset="0"/>
                </a:endParaRPr>
              </a:p>
            </p:txBody>
          </p:sp>
          <p:sp>
            <p:nvSpPr>
              <p:cNvPr id="17492" name="AutoShape 17"/>
              <p:cNvSpPr>
                <a:spLocks noChangeArrowheads="1"/>
              </p:cNvSpPr>
              <p:nvPr/>
            </p:nvSpPr>
            <p:spPr bwMode="gray">
              <a:xfrm rot="10800000" flipH="1">
                <a:off x="2697" y="3442"/>
                <a:ext cx="310" cy="205"/>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vert="eaVert" wrap="none" anchor="ctr"/>
              <a:lstStyle/>
              <a:p>
                <a:endParaRPr lang="en-US" sz="1800" b="1">
                  <a:solidFill>
                    <a:srgbClr val="0000FF"/>
                  </a:solidFill>
                  <a:latin typeface="Arial" charset="0"/>
                  <a:cs typeface="Arial" charset="0"/>
                </a:endParaRPr>
              </a:p>
            </p:txBody>
          </p:sp>
          <p:sp>
            <p:nvSpPr>
              <p:cNvPr id="17493" name="Oval 18"/>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rgbClr val="C0C0C0"/>
                </a:solid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17494" name="Oval 19"/>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6164" name="Oval 20"/>
              <p:cNvSpPr>
                <a:spLocks noChangeArrowheads="1"/>
              </p:cNvSpPr>
              <p:nvPr/>
            </p:nvSpPr>
            <p:spPr bwMode="gray">
              <a:xfrm>
                <a:off x="2056" y="2842"/>
                <a:ext cx="1606" cy="325"/>
              </a:xfrm>
              <a:prstGeom prst="ellipse">
                <a:avLst/>
              </a:prstGeom>
              <a:gradFill rotWithShape="1">
                <a:gsLst>
                  <a:gs pos="0">
                    <a:srgbClr val="FFFFFF"/>
                  </a:gs>
                  <a:gs pos="50000">
                    <a:schemeClr val="hlink"/>
                  </a:gs>
                  <a:gs pos="100000">
                    <a:srgbClr val="FFFFFF"/>
                  </a:gs>
                </a:gsLst>
                <a:lin ang="2700000" scaled="1"/>
              </a:gradFill>
              <a:ln w="38100" algn="ctr">
                <a:noFill/>
                <a:round/>
                <a:headEnd/>
                <a:tailEnd/>
              </a:ln>
            </p:spPr>
            <p:txBody>
              <a:bodyPr rot="10800000" vert="eaVert" wrap="none" anchor="ctr">
                <a:spAutoFit/>
              </a:bodyPr>
              <a:lstStyle/>
              <a:p>
                <a:pPr>
                  <a:defRPr/>
                </a:pPr>
                <a:endParaRPr lang="en-US" sz="1800" b="1">
                  <a:solidFill>
                    <a:srgbClr val="0000FF"/>
                  </a:solidFill>
                  <a:latin typeface="Arial"/>
                  <a:cs typeface="Arial" charset="0"/>
                </a:endParaRPr>
              </a:p>
            </p:txBody>
          </p:sp>
          <p:sp>
            <p:nvSpPr>
              <p:cNvPr id="17496" name="Oval 21"/>
              <p:cNvSpPr>
                <a:spLocks noChangeArrowheads="1"/>
              </p:cNvSpPr>
              <p:nvPr/>
            </p:nvSpPr>
            <p:spPr bwMode="gray">
              <a:xfrm>
                <a:off x="2082" y="2840"/>
                <a:ext cx="1610" cy="329"/>
              </a:xfrm>
              <a:prstGeom prst="ellipse">
                <a:avLst/>
              </a:prstGeom>
              <a:gradFill rotWithShape="1">
                <a:gsLst>
                  <a:gs pos="0">
                    <a:srgbClr val="000000"/>
                  </a:gs>
                  <a:gs pos="100000">
                    <a:srgbClr val="FFCC00"/>
                  </a:gs>
                </a:gsLst>
                <a:lin ang="2700000" scaled="1"/>
              </a:gradFill>
              <a:ln w="38100" algn="ctr">
                <a:noFill/>
                <a:round/>
                <a:headEnd/>
                <a:tailEnd/>
              </a:ln>
            </p:spPr>
            <p:txBody>
              <a:bodyPr rot="10800000" vert="eaVert" wrap="none" anchor="ctr">
                <a:spAutoFit/>
              </a:bodyPr>
              <a:lstStyle/>
              <a:p>
                <a:endParaRPr lang="en-US" sz="1800" b="1">
                  <a:solidFill>
                    <a:srgbClr val="0000FF"/>
                  </a:solidFill>
                  <a:latin typeface="Arial" charset="0"/>
                  <a:cs typeface="Arial" charset="0"/>
                </a:endParaRPr>
              </a:p>
            </p:txBody>
          </p:sp>
          <p:sp>
            <p:nvSpPr>
              <p:cNvPr id="6166" name="Oval 22"/>
              <p:cNvSpPr>
                <a:spLocks noChangeArrowheads="1"/>
              </p:cNvSpPr>
              <p:nvPr/>
            </p:nvSpPr>
            <p:spPr bwMode="gray">
              <a:xfrm>
                <a:off x="2056" y="2111"/>
                <a:ext cx="1610" cy="1096"/>
              </a:xfrm>
              <a:prstGeom prst="ellipse">
                <a:avLst/>
              </a:prstGeom>
              <a:gradFill rotWithShape="1">
                <a:gsLst>
                  <a:gs pos="0">
                    <a:srgbClr val="7A7400"/>
                  </a:gs>
                  <a:gs pos="50000">
                    <a:schemeClr val="hlink"/>
                  </a:gs>
                  <a:gs pos="100000">
                    <a:srgbClr val="7A7400"/>
                  </a:gs>
                </a:gsLst>
                <a:lin ang="18900000" scaled="1"/>
              </a:gradFill>
              <a:ln w="38100" algn="ctr">
                <a:noFill/>
                <a:round/>
                <a:headEnd/>
                <a:tailEnd/>
              </a:ln>
            </p:spPr>
            <p:txBody>
              <a:bodyPr rot="10800000" vert="eaVert" anchor="ctr">
                <a:spAutoFit/>
              </a:bodyPr>
              <a:lstStyle/>
              <a:p>
                <a:pPr>
                  <a:defRPr/>
                </a:pPr>
                <a:endParaRPr lang="en-US" sz="1800" b="1">
                  <a:solidFill>
                    <a:srgbClr val="0000FF"/>
                  </a:solidFill>
                  <a:latin typeface="Arial"/>
                  <a:cs typeface="Arial" charset="0"/>
                </a:endParaRPr>
              </a:p>
            </p:txBody>
          </p:sp>
          <p:sp>
            <p:nvSpPr>
              <p:cNvPr id="17498" name="Oval 23"/>
              <p:cNvSpPr>
                <a:spLocks noChangeArrowheads="1"/>
              </p:cNvSpPr>
              <p:nvPr/>
            </p:nvSpPr>
            <p:spPr bwMode="gray">
              <a:xfrm>
                <a:off x="2082" y="2085"/>
                <a:ext cx="1610" cy="1095"/>
              </a:xfrm>
              <a:prstGeom prst="ellipse">
                <a:avLst/>
              </a:prstGeom>
              <a:gradFill rotWithShape="1">
                <a:gsLst>
                  <a:gs pos="0">
                    <a:srgbClr val="FFCC00"/>
                  </a:gs>
                  <a:gs pos="100000">
                    <a:srgbClr val="7C6300"/>
                  </a:gs>
                </a:gsLst>
                <a:lin ang="2700000" scaled="1"/>
              </a:gradFill>
              <a:ln w="38100" algn="ctr">
                <a:noFill/>
                <a:round/>
                <a:headEnd/>
                <a:tailEnd/>
              </a:ln>
            </p:spPr>
            <p:txBody>
              <a:bodyPr rot="10800000" vert="eaVert" anchor="ctr">
                <a:spAutoFit/>
              </a:bodyPr>
              <a:lstStyle/>
              <a:p>
                <a:endParaRPr lang="en-US" sz="1800" b="1">
                  <a:solidFill>
                    <a:srgbClr val="0000FF"/>
                  </a:solidFill>
                  <a:latin typeface="Arial" charset="0"/>
                  <a:cs typeface="Arial" charset="0"/>
                </a:endParaRPr>
              </a:p>
            </p:txBody>
          </p:sp>
        </p:grpSp>
      </p:grpSp>
      <p:grpSp>
        <p:nvGrpSpPr>
          <p:cNvPr id="11" name="Group 24"/>
          <p:cNvGrpSpPr>
            <a:grpSpLocks/>
          </p:cNvGrpSpPr>
          <p:nvPr/>
        </p:nvGrpSpPr>
        <p:grpSpPr bwMode="auto">
          <a:xfrm rot="5400000">
            <a:off x="1917700" y="2460625"/>
            <a:ext cx="1173163" cy="144463"/>
            <a:chOff x="0" y="1896"/>
            <a:chExt cx="5760" cy="120"/>
          </a:xfrm>
        </p:grpSpPr>
        <p:sp>
          <p:nvSpPr>
            <p:cNvPr id="17486" name="Rectangle 25"/>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sp>
          <p:nvSpPr>
            <p:cNvPr id="17487" name="Rectangle 26"/>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grpSp>
      <p:grpSp>
        <p:nvGrpSpPr>
          <p:cNvPr id="12" name="Group 28"/>
          <p:cNvGrpSpPr>
            <a:grpSpLocks/>
          </p:cNvGrpSpPr>
          <p:nvPr/>
        </p:nvGrpSpPr>
        <p:grpSpPr bwMode="auto">
          <a:xfrm>
            <a:off x="1890713" y="1619250"/>
            <a:ext cx="1066800" cy="989013"/>
            <a:chOff x="3257" y="860"/>
            <a:chExt cx="581" cy="623"/>
          </a:xfrm>
        </p:grpSpPr>
        <p:grpSp>
          <p:nvGrpSpPr>
            <p:cNvPr id="17475" name="Group 29"/>
            <p:cNvGrpSpPr>
              <a:grpSpLocks/>
            </p:cNvGrpSpPr>
            <p:nvPr/>
          </p:nvGrpSpPr>
          <p:grpSpPr bwMode="auto">
            <a:xfrm rot="5400000">
              <a:off x="3236" y="881"/>
              <a:ext cx="623" cy="581"/>
              <a:chOff x="1871" y="1824"/>
              <a:chExt cx="2007" cy="1807"/>
            </a:xfrm>
          </p:grpSpPr>
          <p:sp>
            <p:nvSpPr>
              <p:cNvPr id="6174" name="AutoShape 30"/>
              <p:cNvSpPr>
                <a:spLocks noChangeArrowheads="1"/>
              </p:cNvSpPr>
              <p:nvPr/>
            </p:nvSpPr>
            <p:spPr bwMode="gray">
              <a:xfrm rot="16200000" flipH="1">
                <a:off x="1818" y="2511"/>
                <a:ext cx="312"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1800" b="1">
                  <a:solidFill>
                    <a:srgbClr val="0000FF"/>
                  </a:solidFill>
                  <a:latin typeface="Arial"/>
                  <a:cs typeface="Arial" charset="0"/>
                </a:endParaRPr>
              </a:p>
            </p:txBody>
          </p:sp>
          <p:sp>
            <p:nvSpPr>
              <p:cNvPr id="17478" name="AutoShape 31"/>
              <p:cNvSpPr>
                <a:spLocks noChangeArrowheads="1"/>
              </p:cNvSpPr>
              <p:nvPr/>
            </p:nvSpPr>
            <p:spPr bwMode="gray">
              <a:xfrm rot="5400000" flipH="1">
                <a:off x="3621" y="2498"/>
                <a:ext cx="311" cy="203"/>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rot="10800000" wrap="none" anchor="ctr"/>
              <a:lstStyle/>
              <a:p>
                <a:endParaRPr lang="en-US" sz="1800" b="1">
                  <a:solidFill>
                    <a:srgbClr val="0000FF"/>
                  </a:solidFill>
                  <a:latin typeface="Arial" charset="0"/>
                  <a:cs typeface="Arial" charset="0"/>
                </a:endParaRPr>
              </a:p>
            </p:txBody>
          </p:sp>
          <p:sp>
            <p:nvSpPr>
              <p:cNvPr id="17479" name="AutoShape 32"/>
              <p:cNvSpPr>
                <a:spLocks noChangeArrowheads="1"/>
              </p:cNvSpPr>
              <p:nvPr/>
            </p:nvSpPr>
            <p:spPr bwMode="gray">
              <a:xfrm rot="10800000" flipH="1">
                <a:off x="2718" y="3429"/>
                <a:ext cx="303" cy="202"/>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vert="eaVert" wrap="none" anchor="ctr"/>
              <a:lstStyle/>
              <a:p>
                <a:endParaRPr lang="en-US" sz="1800" b="1">
                  <a:solidFill>
                    <a:srgbClr val="0000FF"/>
                  </a:solidFill>
                  <a:latin typeface="Arial" charset="0"/>
                  <a:cs typeface="Arial" charset="0"/>
                </a:endParaRPr>
              </a:p>
            </p:txBody>
          </p:sp>
          <p:sp>
            <p:nvSpPr>
              <p:cNvPr id="17480" name="Oval 33"/>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17481" name="Oval 34">
                <a:hlinkClick r:id="rId6" action="ppaction://hlinkpres?slideindex=1&amp;slidetitle="/>
              </p:cNvPr>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6179" name="Oval 35"/>
              <p:cNvSpPr>
                <a:spLocks noChangeArrowheads="1"/>
              </p:cNvSpPr>
              <p:nvPr/>
            </p:nvSpPr>
            <p:spPr bwMode="gray">
              <a:xfrm>
                <a:off x="2235" y="2916"/>
                <a:ext cx="1318" cy="220"/>
              </a:xfrm>
              <a:prstGeom prst="ellipse">
                <a:avLst/>
              </a:prstGeom>
              <a:gradFill rotWithShape="1">
                <a:gsLst>
                  <a:gs pos="0">
                    <a:srgbClr val="FFFFFF"/>
                  </a:gs>
                  <a:gs pos="50000">
                    <a:schemeClr val="hlink"/>
                  </a:gs>
                  <a:gs pos="100000">
                    <a:srgbClr val="FFFFFF"/>
                  </a:gs>
                </a:gsLst>
                <a:lin ang="2700000" scaled="1"/>
              </a:gradFill>
              <a:ln w="38100" algn="ctr">
                <a:noFill/>
                <a:round/>
                <a:headEnd/>
                <a:tailEnd/>
              </a:ln>
            </p:spPr>
            <p:txBody>
              <a:bodyPr rot="10800000" vert="eaVert" wrap="none" anchor="ctr">
                <a:spAutoFit/>
              </a:bodyPr>
              <a:lstStyle/>
              <a:p>
                <a:pPr>
                  <a:defRPr/>
                </a:pPr>
                <a:endParaRPr lang="en-US" sz="1800" b="1">
                  <a:solidFill>
                    <a:srgbClr val="0000FF"/>
                  </a:solidFill>
                  <a:latin typeface="Arial"/>
                  <a:cs typeface="Arial" charset="0"/>
                </a:endParaRPr>
              </a:p>
            </p:txBody>
          </p:sp>
          <p:sp>
            <p:nvSpPr>
              <p:cNvPr id="17483" name="Oval 36"/>
              <p:cNvSpPr>
                <a:spLocks noChangeArrowheads="1"/>
              </p:cNvSpPr>
              <p:nvPr/>
            </p:nvSpPr>
            <p:spPr bwMode="gray">
              <a:xfrm>
                <a:off x="2235" y="2916"/>
                <a:ext cx="1317" cy="220"/>
              </a:xfrm>
              <a:prstGeom prst="ellipse">
                <a:avLst/>
              </a:prstGeom>
              <a:gradFill rotWithShape="1">
                <a:gsLst>
                  <a:gs pos="0">
                    <a:srgbClr val="000000"/>
                  </a:gs>
                  <a:gs pos="100000">
                    <a:srgbClr val="FFCC00"/>
                  </a:gs>
                </a:gsLst>
                <a:lin ang="2700000" scaled="1"/>
              </a:gradFill>
              <a:ln w="38100" algn="ctr">
                <a:noFill/>
                <a:round/>
                <a:headEnd/>
                <a:tailEnd/>
              </a:ln>
            </p:spPr>
            <p:txBody>
              <a:bodyPr rot="10800000" vert="eaVert" wrap="none" anchor="ctr">
                <a:spAutoFit/>
              </a:bodyPr>
              <a:lstStyle/>
              <a:p>
                <a:endParaRPr lang="en-US" sz="1800" b="1">
                  <a:solidFill>
                    <a:srgbClr val="0000FF"/>
                  </a:solidFill>
                  <a:latin typeface="Arial" charset="0"/>
                  <a:cs typeface="Arial" charset="0"/>
                </a:endParaRPr>
              </a:p>
            </p:txBody>
          </p:sp>
          <p:sp>
            <p:nvSpPr>
              <p:cNvPr id="6181" name="Oval 37"/>
              <p:cNvSpPr>
                <a:spLocks noChangeArrowheads="1"/>
              </p:cNvSpPr>
              <p:nvPr/>
            </p:nvSpPr>
            <p:spPr bwMode="gray">
              <a:xfrm>
                <a:off x="2222" y="2066"/>
                <a:ext cx="1318" cy="1102"/>
              </a:xfrm>
              <a:prstGeom prst="ellipse">
                <a:avLst/>
              </a:prstGeom>
              <a:gradFill rotWithShape="1">
                <a:gsLst>
                  <a:gs pos="0">
                    <a:srgbClr val="7A7400"/>
                  </a:gs>
                  <a:gs pos="50000">
                    <a:schemeClr val="hlink"/>
                  </a:gs>
                  <a:gs pos="100000">
                    <a:srgbClr val="7A7400"/>
                  </a:gs>
                </a:gsLst>
                <a:lin ang="18900000" scaled="1"/>
              </a:gradFill>
              <a:ln w="38100" algn="ctr">
                <a:noFill/>
                <a:round/>
                <a:headEnd/>
                <a:tailEnd/>
              </a:ln>
            </p:spPr>
            <p:txBody>
              <a:bodyPr rot="10800000" vert="eaVert" anchor="ctr">
                <a:spAutoFit/>
              </a:bodyPr>
              <a:lstStyle/>
              <a:p>
                <a:pPr>
                  <a:defRPr/>
                </a:pPr>
                <a:endParaRPr lang="en-US" sz="1800" b="1">
                  <a:solidFill>
                    <a:srgbClr val="0000FF"/>
                  </a:solidFill>
                  <a:latin typeface="Arial"/>
                  <a:cs typeface="Arial" charset="0"/>
                </a:endParaRPr>
              </a:p>
            </p:txBody>
          </p:sp>
          <p:sp>
            <p:nvSpPr>
              <p:cNvPr id="17485" name="Oval 38"/>
              <p:cNvSpPr>
                <a:spLocks noChangeArrowheads="1"/>
              </p:cNvSpPr>
              <p:nvPr/>
            </p:nvSpPr>
            <p:spPr bwMode="gray">
              <a:xfrm>
                <a:off x="2227" y="2082"/>
                <a:ext cx="1317" cy="1100"/>
              </a:xfrm>
              <a:prstGeom prst="ellipse">
                <a:avLst/>
              </a:prstGeom>
              <a:gradFill rotWithShape="1">
                <a:gsLst>
                  <a:gs pos="0">
                    <a:srgbClr val="FFCC00"/>
                  </a:gs>
                  <a:gs pos="100000">
                    <a:srgbClr val="7C6300"/>
                  </a:gs>
                </a:gsLst>
                <a:lin ang="2700000" scaled="1"/>
              </a:gradFill>
              <a:ln w="38100" algn="ctr">
                <a:noFill/>
                <a:round/>
                <a:headEnd/>
                <a:tailEnd/>
              </a:ln>
            </p:spPr>
            <p:txBody>
              <a:bodyPr rot="10800000" vert="eaVert" anchor="ctr">
                <a:spAutoFit/>
              </a:bodyPr>
              <a:lstStyle/>
              <a:p>
                <a:endParaRPr lang="en-US" sz="1800" b="1">
                  <a:solidFill>
                    <a:srgbClr val="0000FF"/>
                  </a:solidFill>
                  <a:latin typeface="Arial" charset="0"/>
                  <a:cs typeface="Arial" charset="0"/>
                </a:endParaRPr>
              </a:p>
            </p:txBody>
          </p:sp>
        </p:grpSp>
        <p:sp>
          <p:nvSpPr>
            <p:cNvPr id="17476" name="WordArt 39">
              <a:hlinkClick r:id="rId6" action="ppaction://hlinkpres?slideindex=1&amp;slidetitle="/>
            </p:cNvPr>
            <p:cNvSpPr>
              <a:spLocks noChangeArrowheads="1" noChangeShapeType="1" noTextEdit="1"/>
            </p:cNvSpPr>
            <p:nvPr/>
          </p:nvSpPr>
          <p:spPr bwMode="auto">
            <a:xfrm>
              <a:off x="3465" y="1036"/>
              <a:ext cx="171" cy="282"/>
            </a:xfrm>
            <a:prstGeom prst="rect">
              <a:avLst/>
            </a:prstGeom>
          </p:spPr>
          <p:txBody>
            <a:bodyPr wrap="none" fromWordArt="1">
              <a:prstTxWarp prst="textSlantUp">
                <a:avLst>
                  <a:gd name="adj" fmla="val 29167"/>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1</a:t>
              </a:r>
            </a:p>
          </p:txBody>
        </p:sp>
      </p:grpSp>
      <p:grpSp>
        <p:nvGrpSpPr>
          <p:cNvPr id="15" name="Group 40"/>
          <p:cNvGrpSpPr>
            <a:grpSpLocks/>
          </p:cNvGrpSpPr>
          <p:nvPr/>
        </p:nvGrpSpPr>
        <p:grpSpPr bwMode="auto">
          <a:xfrm rot="5400000">
            <a:off x="1930400" y="4060825"/>
            <a:ext cx="1173163" cy="144463"/>
            <a:chOff x="0" y="1896"/>
            <a:chExt cx="5760" cy="120"/>
          </a:xfrm>
        </p:grpSpPr>
        <p:sp>
          <p:nvSpPr>
            <p:cNvPr id="17473" name="Rectangle 41"/>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sp>
          <p:nvSpPr>
            <p:cNvPr id="17474" name="Rectangle 42"/>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grpSp>
      <p:grpSp>
        <p:nvGrpSpPr>
          <p:cNvPr id="16" name="Group 44"/>
          <p:cNvGrpSpPr>
            <a:grpSpLocks/>
          </p:cNvGrpSpPr>
          <p:nvPr/>
        </p:nvGrpSpPr>
        <p:grpSpPr bwMode="auto">
          <a:xfrm>
            <a:off x="2006600" y="2981325"/>
            <a:ext cx="908050" cy="989013"/>
            <a:chOff x="3260" y="1700"/>
            <a:chExt cx="581" cy="623"/>
          </a:xfrm>
        </p:grpSpPr>
        <p:grpSp>
          <p:nvGrpSpPr>
            <p:cNvPr id="17462" name="Group 45"/>
            <p:cNvGrpSpPr>
              <a:grpSpLocks/>
            </p:cNvGrpSpPr>
            <p:nvPr/>
          </p:nvGrpSpPr>
          <p:grpSpPr bwMode="auto">
            <a:xfrm rot="5400000">
              <a:off x="3239" y="1721"/>
              <a:ext cx="623" cy="581"/>
              <a:chOff x="1871" y="1824"/>
              <a:chExt cx="2007" cy="1807"/>
            </a:xfrm>
          </p:grpSpPr>
          <p:sp>
            <p:nvSpPr>
              <p:cNvPr id="6190" name="AutoShape 46"/>
              <p:cNvSpPr>
                <a:spLocks noChangeArrowheads="1"/>
              </p:cNvSpPr>
              <p:nvPr/>
            </p:nvSpPr>
            <p:spPr bwMode="gray">
              <a:xfrm rot="16200000" flipH="1">
                <a:off x="1819" y="2511"/>
                <a:ext cx="310"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1800" b="1">
                  <a:solidFill>
                    <a:srgbClr val="0000FF"/>
                  </a:solidFill>
                  <a:latin typeface="Arial"/>
                  <a:cs typeface="Arial" charset="0"/>
                </a:endParaRPr>
              </a:p>
            </p:txBody>
          </p:sp>
          <p:sp>
            <p:nvSpPr>
              <p:cNvPr id="17465" name="AutoShape 47"/>
              <p:cNvSpPr>
                <a:spLocks noChangeArrowheads="1"/>
              </p:cNvSpPr>
              <p:nvPr/>
            </p:nvSpPr>
            <p:spPr bwMode="gray">
              <a:xfrm rot="5400000" flipH="1">
                <a:off x="3621" y="2498"/>
                <a:ext cx="311" cy="203"/>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rot="10800000" wrap="none" anchor="ctr"/>
              <a:lstStyle/>
              <a:p>
                <a:endParaRPr lang="en-US" sz="1800" b="1">
                  <a:solidFill>
                    <a:srgbClr val="0000FF"/>
                  </a:solidFill>
                  <a:latin typeface="Arial" charset="0"/>
                  <a:cs typeface="Arial" charset="0"/>
                </a:endParaRPr>
              </a:p>
            </p:txBody>
          </p:sp>
          <p:sp>
            <p:nvSpPr>
              <p:cNvPr id="17466" name="AutoShape 48"/>
              <p:cNvSpPr>
                <a:spLocks noChangeArrowheads="1"/>
              </p:cNvSpPr>
              <p:nvPr/>
            </p:nvSpPr>
            <p:spPr bwMode="gray">
              <a:xfrm rot="10800000" flipH="1">
                <a:off x="2718" y="3429"/>
                <a:ext cx="303" cy="202"/>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vert="eaVert" wrap="none" anchor="ctr"/>
              <a:lstStyle/>
              <a:p>
                <a:endParaRPr lang="en-US" sz="1800" b="1">
                  <a:solidFill>
                    <a:srgbClr val="0000FF"/>
                  </a:solidFill>
                  <a:latin typeface="Arial" charset="0"/>
                  <a:cs typeface="Arial" charset="0"/>
                </a:endParaRPr>
              </a:p>
            </p:txBody>
          </p:sp>
          <p:sp>
            <p:nvSpPr>
              <p:cNvPr id="17467" name="Oval 49"/>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17468" name="Oval 50"/>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6195" name="Oval 51"/>
              <p:cNvSpPr>
                <a:spLocks noChangeArrowheads="1"/>
              </p:cNvSpPr>
              <p:nvPr/>
            </p:nvSpPr>
            <p:spPr bwMode="gray">
              <a:xfrm>
                <a:off x="2229" y="2885"/>
                <a:ext cx="1318" cy="259"/>
              </a:xfrm>
              <a:prstGeom prst="ellipse">
                <a:avLst/>
              </a:prstGeom>
              <a:gradFill rotWithShape="1">
                <a:gsLst>
                  <a:gs pos="0">
                    <a:srgbClr val="FFFFFF"/>
                  </a:gs>
                  <a:gs pos="50000">
                    <a:schemeClr val="hlink"/>
                  </a:gs>
                  <a:gs pos="100000">
                    <a:srgbClr val="FFFFFF"/>
                  </a:gs>
                </a:gsLst>
                <a:lin ang="2700000" scaled="1"/>
              </a:gradFill>
              <a:ln w="38100" algn="ctr">
                <a:noFill/>
                <a:round/>
                <a:headEnd/>
                <a:tailEnd/>
              </a:ln>
            </p:spPr>
            <p:txBody>
              <a:bodyPr rot="10800000" vert="eaVert" wrap="none" anchor="ctr">
                <a:spAutoFit/>
              </a:bodyPr>
              <a:lstStyle/>
              <a:p>
                <a:pPr>
                  <a:defRPr/>
                </a:pPr>
                <a:endParaRPr lang="en-US" sz="1800" b="1">
                  <a:solidFill>
                    <a:srgbClr val="0000FF"/>
                  </a:solidFill>
                  <a:latin typeface="Arial"/>
                  <a:cs typeface="Arial" charset="0"/>
                </a:endParaRPr>
              </a:p>
            </p:txBody>
          </p:sp>
          <p:sp>
            <p:nvSpPr>
              <p:cNvPr id="17470" name="Oval 52">
                <a:hlinkClick r:id="rId7" action="ppaction://hlinkpres?slideindex=1&amp;slidetitle="/>
              </p:cNvPr>
              <p:cNvSpPr>
                <a:spLocks noChangeArrowheads="1"/>
              </p:cNvSpPr>
              <p:nvPr/>
            </p:nvSpPr>
            <p:spPr bwMode="gray">
              <a:xfrm>
                <a:off x="2229" y="2886"/>
                <a:ext cx="1317" cy="259"/>
              </a:xfrm>
              <a:prstGeom prst="ellipse">
                <a:avLst/>
              </a:prstGeom>
              <a:gradFill rotWithShape="1">
                <a:gsLst>
                  <a:gs pos="0">
                    <a:srgbClr val="000000"/>
                  </a:gs>
                  <a:gs pos="100000">
                    <a:srgbClr val="FFCC00"/>
                  </a:gs>
                </a:gsLst>
                <a:lin ang="2700000" scaled="1"/>
              </a:gradFill>
              <a:ln w="38100" algn="ctr">
                <a:noFill/>
                <a:round/>
                <a:headEnd/>
                <a:tailEnd/>
              </a:ln>
            </p:spPr>
            <p:txBody>
              <a:bodyPr rot="10800000" vert="eaVert" wrap="none" anchor="ctr">
                <a:spAutoFit/>
              </a:bodyPr>
              <a:lstStyle/>
              <a:p>
                <a:endParaRPr lang="en-US" sz="1800" b="1">
                  <a:solidFill>
                    <a:srgbClr val="0000FF"/>
                  </a:solidFill>
                  <a:latin typeface="Arial" charset="0"/>
                  <a:cs typeface="Arial" charset="0"/>
                </a:endParaRPr>
              </a:p>
            </p:txBody>
          </p:sp>
          <p:sp>
            <p:nvSpPr>
              <p:cNvPr id="6197" name="Oval 53"/>
              <p:cNvSpPr>
                <a:spLocks noChangeArrowheads="1"/>
              </p:cNvSpPr>
              <p:nvPr/>
            </p:nvSpPr>
            <p:spPr bwMode="gray">
              <a:xfrm>
                <a:off x="2222" y="2067"/>
                <a:ext cx="1318" cy="1099"/>
              </a:xfrm>
              <a:prstGeom prst="ellipse">
                <a:avLst/>
              </a:prstGeom>
              <a:gradFill rotWithShape="1">
                <a:gsLst>
                  <a:gs pos="0">
                    <a:srgbClr val="7A7400"/>
                  </a:gs>
                  <a:gs pos="50000">
                    <a:schemeClr val="hlink"/>
                  </a:gs>
                  <a:gs pos="100000">
                    <a:srgbClr val="7A7400"/>
                  </a:gs>
                </a:gsLst>
                <a:lin ang="18900000" scaled="1"/>
              </a:gradFill>
              <a:ln w="38100" algn="ctr">
                <a:noFill/>
                <a:round/>
                <a:headEnd/>
                <a:tailEnd/>
              </a:ln>
            </p:spPr>
            <p:txBody>
              <a:bodyPr rot="10800000" vert="eaVert" anchor="ctr">
                <a:spAutoFit/>
              </a:bodyPr>
              <a:lstStyle/>
              <a:p>
                <a:pPr>
                  <a:defRPr/>
                </a:pPr>
                <a:endParaRPr lang="en-US" sz="1800" b="1">
                  <a:solidFill>
                    <a:srgbClr val="0000FF"/>
                  </a:solidFill>
                  <a:latin typeface="Arial"/>
                  <a:cs typeface="Arial" charset="0"/>
                </a:endParaRPr>
              </a:p>
            </p:txBody>
          </p:sp>
          <p:sp>
            <p:nvSpPr>
              <p:cNvPr id="17472" name="Oval 54"/>
              <p:cNvSpPr>
                <a:spLocks noChangeArrowheads="1"/>
              </p:cNvSpPr>
              <p:nvPr/>
            </p:nvSpPr>
            <p:spPr bwMode="gray">
              <a:xfrm>
                <a:off x="2227" y="2082"/>
                <a:ext cx="1317" cy="1100"/>
              </a:xfrm>
              <a:prstGeom prst="ellipse">
                <a:avLst/>
              </a:prstGeom>
              <a:gradFill rotWithShape="1">
                <a:gsLst>
                  <a:gs pos="0">
                    <a:srgbClr val="FFCC00"/>
                  </a:gs>
                  <a:gs pos="100000">
                    <a:srgbClr val="7C6300"/>
                  </a:gs>
                </a:gsLst>
                <a:lin ang="2700000" scaled="1"/>
              </a:gradFill>
              <a:ln w="38100" algn="ctr">
                <a:noFill/>
                <a:round/>
                <a:headEnd/>
                <a:tailEnd/>
              </a:ln>
            </p:spPr>
            <p:txBody>
              <a:bodyPr rot="10800000" vert="eaVert" anchor="ctr">
                <a:spAutoFit/>
              </a:bodyPr>
              <a:lstStyle/>
              <a:p>
                <a:endParaRPr lang="en-US" sz="1800" b="1">
                  <a:solidFill>
                    <a:srgbClr val="0000FF"/>
                  </a:solidFill>
                  <a:latin typeface="Arial" charset="0"/>
                  <a:cs typeface="Arial" charset="0"/>
                </a:endParaRPr>
              </a:p>
            </p:txBody>
          </p:sp>
        </p:grpSp>
        <p:sp>
          <p:nvSpPr>
            <p:cNvPr id="17463" name="WordArt 55">
              <a:hlinkClick r:id="rId7" action="ppaction://hlinkpres?slideindex=1&amp;slidetitle="/>
            </p:cNvPr>
            <p:cNvSpPr>
              <a:spLocks noChangeArrowheads="1" noChangeShapeType="1" noTextEdit="1"/>
            </p:cNvSpPr>
            <p:nvPr/>
          </p:nvSpPr>
          <p:spPr bwMode="auto">
            <a:xfrm>
              <a:off x="3470" y="1852"/>
              <a:ext cx="206" cy="282"/>
            </a:xfrm>
            <a:prstGeom prst="rect">
              <a:avLst/>
            </a:prstGeom>
          </p:spPr>
          <p:txBody>
            <a:bodyPr wrap="none" fromWordArt="1">
              <a:prstTxWarp prst="textSlantUp">
                <a:avLst>
                  <a:gd name="adj" fmla="val 29167"/>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2</a:t>
              </a:r>
            </a:p>
          </p:txBody>
        </p:sp>
      </p:grpSp>
      <p:grpSp>
        <p:nvGrpSpPr>
          <p:cNvPr id="18" name="Group 57"/>
          <p:cNvGrpSpPr>
            <a:grpSpLocks/>
          </p:cNvGrpSpPr>
          <p:nvPr/>
        </p:nvGrpSpPr>
        <p:grpSpPr bwMode="auto">
          <a:xfrm>
            <a:off x="2003425" y="4341813"/>
            <a:ext cx="922338" cy="989012"/>
            <a:chOff x="3247" y="2516"/>
            <a:chExt cx="581" cy="623"/>
          </a:xfrm>
        </p:grpSpPr>
        <p:grpSp>
          <p:nvGrpSpPr>
            <p:cNvPr id="17451" name="Group 58"/>
            <p:cNvGrpSpPr>
              <a:grpSpLocks/>
            </p:cNvGrpSpPr>
            <p:nvPr/>
          </p:nvGrpSpPr>
          <p:grpSpPr bwMode="auto">
            <a:xfrm rot="5400000">
              <a:off x="3226" y="2537"/>
              <a:ext cx="623" cy="581"/>
              <a:chOff x="1872" y="1824"/>
              <a:chExt cx="2006" cy="1807"/>
            </a:xfrm>
          </p:grpSpPr>
          <p:sp>
            <p:nvSpPr>
              <p:cNvPr id="3" name="AutoShape 59"/>
              <p:cNvSpPr>
                <a:spLocks noChangeArrowheads="1"/>
              </p:cNvSpPr>
              <p:nvPr/>
            </p:nvSpPr>
            <p:spPr bwMode="gray">
              <a:xfrm rot="16200000" flipH="1">
                <a:off x="1820" y="2502"/>
                <a:ext cx="311"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1800" b="1">
                  <a:solidFill>
                    <a:srgbClr val="0000FF"/>
                  </a:solidFill>
                  <a:latin typeface="Arial"/>
                  <a:cs typeface="Arial" charset="0"/>
                </a:endParaRPr>
              </a:p>
            </p:txBody>
          </p:sp>
          <p:sp>
            <p:nvSpPr>
              <p:cNvPr id="17454" name="AutoShape 60"/>
              <p:cNvSpPr>
                <a:spLocks noChangeArrowheads="1"/>
              </p:cNvSpPr>
              <p:nvPr/>
            </p:nvSpPr>
            <p:spPr bwMode="gray">
              <a:xfrm rot="5400000" flipH="1">
                <a:off x="3621" y="2498"/>
                <a:ext cx="311" cy="203"/>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rot="10800000" wrap="none" anchor="ctr"/>
              <a:lstStyle/>
              <a:p>
                <a:endParaRPr lang="en-US" sz="1800" b="1">
                  <a:solidFill>
                    <a:srgbClr val="0000FF"/>
                  </a:solidFill>
                  <a:latin typeface="Arial" charset="0"/>
                  <a:cs typeface="Arial" charset="0"/>
                </a:endParaRPr>
              </a:p>
            </p:txBody>
          </p:sp>
          <p:sp>
            <p:nvSpPr>
              <p:cNvPr id="17455" name="AutoShape 61"/>
              <p:cNvSpPr>
                <a:spLocks noChangeArrowheads="1"/>
              </p:cNvSpPr>
              <p:nvPr/>
            </p:nvSpPr>
            <p:spPr bwMode="gray">
              <a:xfrm rot="10800000" flipH="1">
                <a:off x="2718" y="3429"/>
                <a:ext cx="303" cy="202"/>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vert="eaVert" wrap="none" anchor="ctr"/>
              <a:lstStyle/>
              <a:p>
                <a:endParaRPr lang="en-US" sz="1800" b="1">
                  <a:solidFill>
                    <a:srgbClr val="0000FF"/>
                  </a:solidFill>
                  <a:latin typeface="Arial" charset="0"/>
                  <a:cs typeface="Arial" charset="0"/>
                </a:endParaRPr>
              </a:p>
            </p:txBody>
          </p:sp>
          <p:sp>
            <p:nvSpPr>
              <p:cNvPr id="17456" name="Oval 62"/>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17457" name="Oval 63"/>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10" name="Oval 64"/>
              <p:cNvSpPr>
                <a:spLocks noChangeArrowheads="1"/>
              </p:cNvSpPr>
              <p:nvPr/>
            </p:nvSpPr>
            <p:spPr bwMode="gray">
              <a:xfrm>
                <a:off x="2229" y="2881"/>
                <a:ext cx="1317" cy="255"/>
              </a:xfrm>
              <a:prstGeom prst="ellipse">
                <a:avLst/>
              </a:prstGeom>
              <a:gradFill rotWithShape="1">
                <a:gsLst>
                  <a:gs pos="0">
                    <a:srgbClr val="FFFFFF"/>
                  </a:gs>
                  <a:gs pos="50000">
                    <a:schemeClr val="hlink"/>
                  </a:gs>
                  <a:gs pos="100000">
                    <a:srgbClr val="FFFFFF"/>
                  </a:gs>
                </a:gsLst>
                <a:lin ang="2700000" scaled="1"/>
              </a:gradFill>
              <a:ln w="38100" algn="ctr">
                <a:noFill/>
                <a:round/>
                <a:headEnd/>
                <a:tailEnd/>
              </a:ln>
            </p:spPr>
            <p:txBody>
              <a:bodyPr rot="10800000" vert="eaVert" wrap="none" anchor="ctr">
                <a:spAutoFit/>
              </a:bodyPr>
              <a:lstStyle/>
              <a:p>
                <a:pPr>
                  <a:defRPr/>
                </a:pPr>
                <a:endParaRPr lang="en-US" sz="1800" b="1">
                  <a:solidFill>
                    <a:srgbClr val="0000FF"/>
                  </a:solidFill>
                  <a:latin typeface="Arial"/>
                  <a:cs typeface="Arial" charset="0"/>
                </a:endParaRPr>
              </a:p>
            </p:txBody>
          </p:sp>
          <p:sp>
            <p:nvSpPr>
              <p:cNvPr id="17459" name="Oval 65">
                <a:hlinkClick r:id="rId8" action="ppaction://hlinkpres?slideindex=1&amp;slidetitle="/>
              </p:cNvPr>
              <p:cNvSpPr>
                <a:spLocks noChangeArrowheads="1"/>
              </p:cNvSpPr>
              <p:nvPr/>
            </p:nvSpPr>
            <p:spPr bwMode="gray">
              <a:xfrm>
                <a:off x="2229" y="2888"/>
                <a:ext cx="1317" cy="255"/>
              </a:xfrm>
              <a:prstGeom prst="ellipse">
                <a:avLst/>
              </a:prstGeom>
              <a:gradFill rotWithShape="1">
                <a:gsLst>
                  <a:gs pos="0">
                    <a:srgbClr val="000000"/>
                  </a:gs>
                  <a:gs pos="100000">
                    <a:srgbClr val="FFCC00"/>
                  </a:gs>
                </a:gsLst>
                <a:lin ang="2700000" scaled="1"/>
              </a:gradFill>
              <a:ln w="38100" algn="ctr">
                <a:noFill/>
                <a:round/>
                <a:headEnd/>
                <a:tailEnd/>
              </a:ln>
            </p:spPr>
            <p:txBody>
              <a:bodyPr rot="10800000" vert="eaVert" wrap="none" anchor="ctr">
                <a:spAutoFit/>
              </a:bodyPr>
              <a:lstStyle/>
              <a:p>
                <a:endParaRPr lang="en-US" sz="1800" b="1">
                  <a:solidFill>
                    <a:srgbClr val="0000FF"/>
                  </a:solidFill>
                  <a:latin typeface="Arial" charset="0"/>
                  <a:cs typeface="Arial" charset="0"/>
                </a:endParaRPr>
              </a:p>
            </p:txBody>
          </p:sp>
          <p:sp>
            <p:nvSpPr>
              <p:cNvPr id="13" name="Oval 66"/>
              <p:cNvSpPr>
                <a:spLocks noChangeArrowheads="1"/>
              </p:cNvSpPr>
              <p:nvPr/>
            </p:nvSpPr>
            <p:spPr bwMode="gray">
              <a:xfrm>
                <a:off x="2223" y="2060"/>
                <a:ext cx="1317" cy="1101"/>
              </a:xfrm>
              <a:prstGeom prst="ellipse">
                <a:avLst/>
              </a:prstGeom>
              <a:gradFill rotWithShape="1">
                <a:gsLst>
                  <a:gs pos="0">
                    <a:srgbClr val="7A7400"/>
                  </a:gs>
                  <a:gs pos="50000">
                    <a:schemeClr val="hlink"/>
                  </a:gs>
                  <a:gs pos="100000">
                    <a:srgbClr val="7A7400"/>
                  </a:gs>
                </a:gsLst>
                <a:lin ang="18900000" scaled="1"/>
              </a:gradFill>
              <a:ln w="38100" algn="ctr">
                <a:noFill/>
                <a:round/>
                <a:headEnd/>
                <a:tailEnd/>
              </a:ln>
            </p:spPr>
            <p:txBody>
              <a:bodyPr rot="10800000" vert="eaVert" anchor="ctr">
                <a:spAutoFit/>
              </a:bodyPr>
              <a:lstStyle/>
              <a:p>
                <a:pPr>
                  <a:defRPr/>
                </a:pPr>
                <a:endParaRPr lang="en-US" sz="1800" b="1">
                  <a:solidFill>
                    <a:srgbClr val="0000FF"/>
                  </a:solidFill>
                  <a:latin typeface="Arial"/>
                  <a:cs typeface="Arial" charset="0"/>
                </a:endParaRPr>
              </a:p>
            </p:txBody>
          </p:sp>
          <p:sp>
            <p:nvSpPr>
              <p:cNvPr id="17461" name="Oval 67"/>
              <p:cNvSpPr>
                <a:spLocks noChangeArrowheads="1"/>
              </p:cNvSpPr>
              <p:nvPr/>
            </p:nvSpPr>
            <p:spPr bwMode="gray">
              <a:xfrm>
                <a:off x="2227" y="2082"/>
                <a:ext cx="1317" cy="1100"/>
              </a:xfrm>
              <a:prstGeom prst="ellipse">
                <a:avLst/>
              </a:prstGeom>
              <a:gradFill rotWithShape="1">
                <a:gsLst>
                  <a:gs pos="0">
                    <a:srgbClr val="FFCC00"/>
                  </a:gs>
                  <a:gs pos="100000">
                    <a:srgbClr val="7C6300"/>
                  </a:gs>
                </a:gsLst>
                <a:lin ang="2700000" scaled="1"/>
              </a:gradFill>
              <a:ln w="38100" algn="ctr">
                <a:noFill/>
                <a:round/>
                <a:headEnd/>
                <a:tailEnd/>
              </a:ln>
            </p:spPr>
            <p:txBody>
              <a:bodyPr rot="10800000" vert="eaVert" anchor="ctr">
                <a:spAutoFit/>
              </a:bodyPr>
              <a:lstStyle/>
              <a:p>
                <a:endParaRPr lang="en-US" sz="1800" b="1">
                  <a:solidFill>
                    <a:srgbClr val="0000FF"/>
                  </a:solidFill>
                  <a:latin typeface="Arial" charset="0"/>
                  <a:cs typeface="Arial" charset="0"/>
                </a:endParaRPr>
              </a:p>
            </p:txBody>
          </p:sp>
        </p:grpSp>
        <p:sp>
          <p:nvSpPr>
            <p:cNvPr id="17452" name="WordArt 68">
              <a:hlinkClick r:id="rId9" action="ppaction://hlinkpres?slideindex=1&amp;slidetitle="/>
            </p:cNvPr>
            <p:cNvSpPr>
              <a:spLocks noChangeArrowheads="1" noChangeShapeType="1" noTextEdit="1"/>
            </p:cNvSpPr>
            <p:nvPr/>
          </p:nvSpPr>
          <p:spPr bwMode="auto">
            <a:xfrm>
              <a:off x="3460" y="2679"/>
              <a:ext cx="206" cy="282"/>
            </a:xfrm>
            <a:prstGeom prst="rect">
              <a:avLst/>
            </a:prstGeom>
          </p:spPr>
          <p:txBody>
            <a:bodyPr wrap="none" fromWordArt="1">
              <a:prstTxWarp prst="textSlantUp">
                <a:avLst>
                  <a:gd name="adj" fmla="val 29167"/>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3</a:t>
              </a:r>
            </a:p>
          </p:txBody>
        </p:sp>
      </p:grpSp>
      <p:grpSp>
        <p:nvGrpSpPr>
          <p:cNvPr id="20" name="Group 69"/>
          <p:cNvGrpSpPr>
            <a:grpSpLocks/>
          </p:cNvGrpSpPr>
          <p:nvPr/>
        </p:nvGrpSpPr>
        <p:grpSpPr bwMode="auto">
          <a:xfrm>
            <a:off x="152400" y="171450"/>
            <a:ext cx="1143000" cy="1219200"/>
            <a:chOff x="196" y="292"/>
            <a:chExt cx="616" cy="507"/>
          </a:xfrm>
        </p:grpSpPr>
        <p:grpSp>
          <p:nvGrpSpPr>
            <p:cNvPr id="17445" name="Group 70"/>
            <p:cNvGrpSpPr>
              <a:grpSpLocks/>
            </p:cNvGrpSpPr>
            <p:nvPr/>
          </p:nvGrpSpPr>
          <p:grpSpPr bwMode="auto">
            <a:xfrm>
              <a:off x="204" y="300"/>
              <a:ext cx="608" cy="499"/>
              <a:chOff x="204" y="300"/>
              <a:chExt cx="608" cy="499"/>
            </a:xfrm>
          </p:grpSpPr>
          <p:sp>
            <p:nvSpPr>
              <p:cNvPr id="17449" name="Oval 19"/>
              <p:cNvSpPr>
                <a:spLocks noChangeArrowheads="1"/>
              </p:cNvSpPr>
              <p:nvPr/>
            </p:nvSpPr>
            <p:spPr bwMode="auto">
              <a:xfrm rot="1758052">
                <a:off x="204" y="300"/>
                <a:ext cx="592" cy="482"/>
              </a:xfrm>
              <a:prstGeom prst="ellipse">
                <a:avLst/>
              </a:prstGeom>
              <a:gradFill rotWithShape="1">
                <a:gsLst>
                  <a:gs pos="0">
                    <a:srgbClr val="74A731"/>
                  </a:gs>
                  <a:gs pos="100000">
                    <a:srgbClr val="364D17"/>
                  </a:gs>
                </a:gsLst>
                <a:lin ang="5400000" scaled="1"/>
              </a:gradFill>
              <a:ln w="9525">
                <a:noFill/>
                <a:round/>
                <a:headEnd/>
                <a:tailEnd/>
              </a:ln>
            </p:spPr>
            <p:txBody>
              <a:bodyPr wrap="none" anchor="ctr"/>
              <a:lstStyle/>
              <a:p>
                <a:pPr algn="r" rtl="1" eaLnBrk="1" hangingPunct="1"/>
                <a:endParaRPr lang="en-US" sz="1800" b="1">
                  <a:solidFill>
                    <a:srgbClr val="0000FF"/>
                  </a:solidFill>
                  <a:latin typeface="Arial" charset="0"/>
                  <a:cs typeface="Arial" charset="0"/>
                </a:endParaRPr>
              </a:p>
            </p:txBody>
          </p:sp>
          <p:sp>
            <p:nvSpPr>
              <p:cNvPr id="17450" name="Oval 24"/>
              <p:cNvSpPr>
                <a:spLocks noChangeArrowheads="1"/>
              </p:cNvSpPr>
              <p:nvPr/>
            </p:nvSpPr>
            <p:spPr bwMode="gray">
              <a:xfrm rot="1758052">
                <a:off x="220" y="317"/>
                <a:ext cx="592" cy="482"/>
              </a:xfrm>
              <a:prstGeom prst="ellipse">
                <a:avLst/>
              </a:prstGeom>
              <a:solidFill>
                <a:srgbClr val="55497D"/>
              </a:solidFill>
              <a:ln w="9525">
                <a:noFill/>
                <a:round/>
                <a:headEnd/>
                <a:tailEnd/>
              </a:ln>
            </p:spPr>
            <p:txBody>
              <a:bodyPr wrap="none" anchor="ctr"/>
              <a:lstStyle/>
              <a:p>
                <a:pPr algn="r" rtl="1" eaLnBrk="1" hangingPunct="1"/>
                <a:endParaRPr lang="en-US" sz="1800" b="1">
                  <a:solidFill>
                    <a:srgbClr val="0000FF"/>
                  </a:solidFill>
                  <a:latin typeface="Arial" charset="0"/>
                  <a:cs typeface="Arial" charset="0"/>
                </a:endParaRPr>
              </a:p>
            </p:txBody>
          </p:sp>
        </p:grpSp>
        <p:grpSp>
          <p:nvGrpSpPr>
            <p:cNvPr id="17446" name="Group 73"/>
            <p:cNvGrpSpPr>
              <a:grpSpLocks/>
            </p:cNvGrpSpPr>
            <p:nvPr/>
          </p:nvGrpSpPr>
          <p:grpSpPr bwMode="auto">
            <a:xfrm>
              <a:off x="196" y="292"/>
              <a:ext cx="592" cy="482"/>
              <a:chOff x="204" y="300"/>
              <a:chExt cx="592" cy="482"/>
            </a:xfrm>
          </p:grpSpPr>
          <p:sp>
            <p:nvSpPr>
              <p:cNvPr id="17447" name="Oval 25"/>
              <p:cNvSpPr>
                <a:spLocks noChangeArrowheads="1"/>
              </p:cNvSpPr>
              <p:nvPr/>
            </p:nvSpPr>
            <p:spPr bwMode="gray">
              <a:xfrm rot="1758052">
                <a:off x="204" y="300"/>
                <a:ext cx="592" cy="482"/>
              </a:xfrm>
              <a:prstGeom prst="ellipse">
                <a:avLst/>
              </a:prstGeom>
              <a:gradFill rotWithShape="1">
                <a:gsLst>
                  <a:gs pos="0">
                    <a:srgbClr val="95A8FB"/>
                  </a:gs>
                  <a:gs pos="100000">
                    <a:srgbClr val="454E74"/>
                  </a:gs>
                </a:gsLst>
                <a:lin ang="5400000" scaled="1"/>
              </a:gradFill>
              <a:ln w="9525">
                <a:noFill/>
                <a:round/>
                <a:headEnd/>
                <a:tailEnd/>
              </a:ln>
            </p:spPr>
            <p:txBody>
              <a:bodyPr wrap="none" anchor="ctr"/>
              <a:lstStyle/>
              <a:p>
                <a:pPr algn="r" rtl="1" eaLnBrk="1" hangingPunct="1"/>
                <a:endParaRPr lang="en-US" sz="1800" b="1">
                  <a:solidFill>
                    <a:srgbClr val="0000FF"/>
                  </a:solidFill>
                  <a:latin typeface="Arial" charset="0"/>
                  <a:cs typeface="Arial" charset="0"/>
                </a:endParaRPr>
              </a:p>
            </p:txBody>
          </p:sp>
          <p:pic>
            <p:nvPicPr>
              <p:cNvPr id="17448" name="Picture 27" descr="Picture1"/>
              <p:cNvPicPr>
                <a:picLocks noChangeAspect="1" noChangeArrowheads="1"/>
              </p:cNvPicPr>
              <p:nvPr/>
            </p:nvPicPr>
            <p:blipFill>
              <a:blip r:embed="rId10"/>
              <a:srcRect/>
              <a:stretch>
                <a:fillRect/>
              </a:stretch>
            </p:blipFill>
            <p:spPr bwMode="auto">
              <a:xfrm>
                <a:off x="259" y="328"/>
                <a:ext cx="276" cy="280"/>
              </a:xfrm>
              <a:prstGeom prst="rect">
                <a:avLst/>
              </a:prstGeom>
              <a:noFill/>
              <a:ln w="9525">
                <a:noFill/>
                <a:miter lim="800000"/>
                <a:headEnd/>
                <a:tailEnd/>
              </a:ln>
            </p:spPr>
          </p:pic>
        </p:grpSp>
      </p:grpSp>
      <p:grpSp>
        <p:nvGrpSpPr>
          <p:cNvPr id="23" name="Group 40"/>
          <p:cNvGrpSpPr>
            <a:grpSpLocks/>
          </p:cNvGrpSpPr>
          <p:nvPr/>
        </p:nvGrpSpPr>
        <p:grpSpPr bwMode="auto">
          <a:xfrm rot="5400000">
            <a:off x="2133600" y="5486400"/>
            <a:ext cx="762000" cy="152400"/>
            <a:chOff x="0" y="1896"/>
            <a:chExt cx="5760" cy="120"/>
          </a:xfrm>
        </p:grpSpPr>
        <p:sp>
          <p:nvSpPr>
            <p:cNvPr id="17443" name="Rectangle 41"/>
            <p:cNvSpPr>
              <a:spLocks noChangeArrowheads="1"/>
            </p:cNvSpPr>
            <p:nvPr/>
          </p:nvSpPr>
          <p:spPr bwMode="gray">
            <a:xfrm>
              <a:off x="0" y="1896"/>
              <a:ext cx="5760" cy="47"/>
            </a:xfrm>
            <a:prstGeom prst="rect">
              <a:avLst/>
            </a:prstGeom>
            <a:gradFill rotWithShape="1">
              <a:gsLst>
                <a:gs pos="0">
                  <a:srgbClr val="808080"/>
                </a:gs>
                <a:gs pos="100000">
                  <a:srgbClr val="ECECEC"/>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sp>
          <p:nvSpPr>
            <p:cNvPr id="17444" name="Rectangle 42"/>
            <p:cNvSpPr>
              <a:spLocks noChangeArrowheads="1"/>
            </p:cNvSpPr>
            <p:nvPr/>
          </p:nvSpPr>
          <p:spPr bwMode="gray">
            <a:xfrm>
              <a:off x="0" y="1942"/>
              <a:ext cx="5760" cy="74"/>
            </a:xfrm>
            <a:prstGeom prst="rect">
              <a:avLst/>
            </a:prstGeom>
            <a:gradFill rotWithShape="1">
              <a:gsLst>
                <a:gs pos="0">
                  <a:srgbClr val="CFCFCF"/>
                </a:gs>
                <a:gs pos="100000">
                  <a:srgbClr val="5F5F5F"/>
                </a:gs>
              </a:gsLst>
              <a:lin ang="5400000" scaled="1"/>
            </a:gradFill>
            <a:ln w="9525" algn="ctr">
              <a:noFill/>
              <a:miter lim="800000"/>
              <a:headEnd/>
              <a:tailEnd/>
            </a:ln>
          </p:spPr>
          <p:txBody>
            <a:bodyPr rot="10800000" vert="eaVert" wrap="none" anchor="ctr"/>
            <a:lstStyle/>
            <a:p>
              <a:endParaRPr lang="en-US" sz="1800" b="1">
                <a:solidFill>
                  <a:srgbClr val="0000FF"/>
                </a:solidFill>
                <a:latin typeface="Arial" charset="0"/>
                <a:cs typeface="Arial" charset="0"/>
              </a:endParaRPr>
            </a:p>
          </p:txBody>
        </p:sp>
      </p:grpSp>
      <p:grpSp>
        <p:nvGrpSpPr>
          <p:cNvPr id="24" name="Group 57"/>
          <p:cNvGrpSpPr>
            <a:grpSpLocks/>
          </p:cNvGrpSpPr>
          <p:nvPr/>
        </p:nvGrpSpPr>
        <p:grpSpPr bwMode="auto">
          <a:xfrm>
            <a:off x="1974850" y="5684838"/>
            <a:ext cx="922338" cy="989012"/>
            <a:chOff x="3247" y="2516"/>
            <a:chExt cx="581" cy="623"/>
          </a:xfrm>
        </p:grpSpPr>
        <p:grpSp>
          <p:nvGrpSpPr>
            <p:cNvPr id="17432" name="Group 58"/>
            <p:cNvGrpSpPr>
              <a:grpSpLocks/>
            </p:cNvGrpSpPr>
            <p:nvPr/>
          </p:nvGrpSpPr>
          <p:grpSpPr bwMode="auto">
            <a:xfrm rot="5400000">
              <a:off x="3226" y="2537"/>
              <a:ext cx="623" cy="581"/>
              <a:chOff x="1872" y="1824"/>
              <a:chExt cx="2006" cy="1807"/>
            </a:xfrm>
          </p:grpSpPr>
          <p:sp>
            <p:nvSpPr>
              <p:cNvPr id="6203" name="AutoShape 59"/>
              <p:cNvSpPr>
                <a:spLocks noChangeArrowheads="1"/>
              </p:cNvSpPr>
              <p:nvPr/>
            </p:nvSpPr>
            <p:spPr bwMode="gray">
              <a:xfrm rot="16200000" flipH="1">
                <a:off x="1820" y="2502"/>
                <a:ext cx="311"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1800" b="1">
                  <a:solidFill>
                    <a:srgbClr val="0000FF"/>
                  </a:solidFill>
                  <a:latin typeface="Arial"/>
                  <a:cs typeface="Arial" charset="0"/>
                </a:endParaRPr>
              </a:p>
            </p:txBody>
          </p:sp>
          <p:sp>
            <p:nvSpPr>
              <p:cNvPr id="17435" name="AutoShape 60"/>
              <p:cNvSpPr>
                <a:spLocks noChangeArrowheads="1"/>
              </p:cNvSpPr>
              <p:nvPr/>
            </p:nvSpPr>
            <p:spPr bwMode="gray">
              <a:xfrm rot="5400000" flipH="1">
                <a:off x="3621" y="2498"/>
                <a:ext cx="311" cy="203"/>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rot="10800000" wrap="none" anchor="ctr"/>
              <a:lstStyle/>
              <a:p>
                <a:endParaRPr lang="en-US" sz="1800" b="1">
                  <a:solidFill>
                    <a:srgbClr val="0000FF"/>
                  </a:solidFill>
                  <a:latin typeface="Arial" charset="0"/>
                  <a:cs typeface="Arial" charset="0"/>
                </a:endParaRPr>
              </a:p>
            </p:txBody>
          </p:sp>
          <p:sp>
            <p:nvSpPr>
              <p:cNvPr id="17436" name="AutoShape 61"/>
              <p:cNvSpPr>
                <a:spLocks noChangeArrowheads="1"/>
              </p:cNvSpPr>
              <p:nvPr/>
            </p:nvSpPr>
            <p:spPr bwMode="gray">
              <a:xfrm rot="10800000" flipH="1">
                <a:off x="2718" y="3429"/>
                <a:ext cx="303" cy="202"/>
              </a:xfrm>
              <a:prstGeom prst="upArrow">
                <a:avLst>
                  <a:gd name="adj1" fmla="val 51676"/>
                  <a:gd name="adj2" fmla="val 100000"/>
                </a:avLst>
              </a:prstGeom>
              <a:gradFill rotWithShape="1">
                <a:gsLst>
                  <a:gs pos="0">
                    <a:schemeClr val="tx2"/>
                  </a:gs>
                  <a:gs pos="100000">
                    <a:srgbClr val="F1FBFD"/>
                  </a:gs>
                </a:gsLst>
                <a:lin ang="0" scaled="1"/>
              </a:gradFill>
              <a:ln w="9525" algn="ctr">
                <a:noFill/>
                <a:miter lim="800000"/>
                <a:headEnd/>
                <a:tailEnd/>
              </a:ln>
            </p:spPr>
            <p:txBody>
              <a:bodyPr vert="eaVert" wrap="none" anchor="ctr"/>
              <a:lstStyle/>
              <a:p>
                <a:endParaRPr lang="en-US" sz="1800" b="1">
                  <a:solidFill>
                    <a:srgbClr val="0000FF"/>
                  </a:solidFill>
                  <a:latin typeface="Arial" charset="0"/>
                  <a:cs typeface="Arial" charset="0"/>
                </a:endParaRPr>
              </a:p>
            </p:txBody>
          </p:sp>
          <p:sp>
            <p:nvSpPr>
              <p:cNvPr id="17437" name="Oval 62"/>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17438" name="Oval 63"/>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rot="10800000" vert="eaVert" wrap="none" anchor="ctr"/>
              <a:lstStyle/>
              <a:p>
                <a:endParaRPr lang="en-US" sz="1800" b="1">
                  <a:solidFill>
                    <a:srgbClr val="0000FF"/>
                  </a:solidFill>
                  <a:latin typeface="Arial" charset="0"/>
                  <a:cs typeface="Arial" charset="0"/>
                </a:endParaRPr>
              </a:p>
            </p:txBody>
          </p:sp>
          <p:sp>
            <p:nvSpPr>
              <p:cNvPr id="6208" name="Oval 64"/>
              <p:cNvSpPr>
                <a:spLocks noChangeArrowheads="1"/>
              </p:cNvSpPr>
              <p:nvPr/>
            </p:nvSpPr>
            <p:spPr bwMode="gray">
              <a:xfrm>
                <a:off x="2229" y="2881"/>
                <a:ext cx="1317" cy="255"/>
              </a:xfrm>
              <a:prstGeom prst="ellipse">
                <a:avLst/>
              </a:prstGeom>
              <a:gradFill rotWithShape="1">
                <a:gsLst>
                  <a:gs pos="0">
                    <a:srgbClr val="FFFFFF"/>
                  </a:gs>
                  <a:gs pos="50000">
                    <a:schemeClr val="hlink"/>
                  </a:gs>
                  <a:gs pos="100000">
                    <a:srgbClr val="FFFFFF"/>
                  </a:gs>
                </a:gsLst>
                <a:lin ang="2700000" scaled="1"/>
              </a:gradFill>
              <a:ln w="38100" algn="ctr">
                <a:noFill/>
                <a:round/>
                <a:headEnd/>
                <a:tailEnd/>
              </a:ln>
            </p:spPr>
            <p:txBody>
              <a:bodyPr rot="10800000" vert="eaVert" wrap="none" anchor="ctr">
                <a:spAutoFit/>
              </a:bodyPr>
              <a:lstStyle/>
              <a:p>
                <a:pPr>
                  <a:defRPr/>
                </a:pPr>
                <a:endParaRPr lang="en-US" sz="1800" b="1">
                  <a:solidFill>
                    <a:srgbClr val="0000FF"/>
                  </a:solidFill>
                  <a:latin typeface="Arial"/>
                  <a:cs typeface="Arial" charset="0"/>
                </a:endParaRPr>
              </a:p>
            </p:txBody>
          </p:sp>
          <p:sp>
            <p:nvSpPr>
              <p:cNvPr id="17440" name="Oval 65">
                <a:hlinkClick r:id="rId8" action="ppaction://hlinkpres?slideindex=1&amp;slidetitle="/>
              </p:cNvPr>
              <p:cNvSpPr>
                <a:spLocks noChangeArrowheads="1"/>
              </p:cNvSpPr>
              <p:nvPr/>
            </p:nvSpPr>
            <p:spPr bwMode="gray">
              <a:xfrm>
                <a:off x="2229" y="2888"/>
                <a:ext cx="1317" cy="255"/>
              </a:xfrm>
              <a:prstGeom prst="ellipse">
                <a:avLst/>
              </a:prstGeom>
              <a:gradFill rotWithShape="1">
                <a:gsLst>
                  <a:gs pos="0">
                    <a:srgbClr val="000000"/>
                  </a:gs>
                  <a:gs pos="100000">
                    <a:srgbClr val="FFCC00"/>
                  </a:gs>
                </a:gsLst>
                <a:lin ang="2700000" scaled="1"/>
              </a:gradFill>
              <a:ln w="38100" algn="ctr">
                <a:noFill/>
                <a:round/>
                <a:headEnd/>
                <a:tailEnd/>
              </a:ln>
            </p:spPr>
            <p:txBody>
              <a:bodyPr rot="10800000" vert="eaVert" wrap="none" anchor="ctr">
                <a:spAutoFit/>
              </a:bodyPr>
              <a:lstStyle/>
              <a:p>
                <a:endParaRPr lang="en-US" sz="1800" b="1">
                  <a:solidFill>
                    <a:srgbClr val="0000FF"/>
                  </a:solidFill>
                  <a:latin typeface="Arial" charset="0"/>
                  <a:cs typeface="Arial" charset="0"/>
                </a:endParaRPr>
              </a:p>
            </p:txBody>
          </p:sp>
          <p:sp>
            <p:nvSpPr>
              <p:cNvPr id="6210" name="Oval 66"/>
              <p:cNvSpPr>
                <a:spLocks noChangeArrowheads="1"/>
              </p:cNvSpPr>
              <p:nvPr/>
            </p:nvSpPr>
            <p:spPr bwMode="gray">
              <a:xfrm>
                <a:off x="2223" y="2060"/>
                <a:ext cx="1317" cy="1101"/>
              </a:xfrm>
              <a:prstGeom prst="ellipse">
                <a:avLst/>
              </a:prstGeom>
              <a:gradFill rotWithShape="1">
                <a:gsLst>
                  <a:gs pos="0">
                    <a:srgbClr val="7A7400"/>
                  </a:gs>
                  <a:gs pos="50000">
                    <a:schemeClr val="hlink"/>
                  </a:gs>
                  <a:gs pos="100000">
                    <a:srgbClr val="7A7400"/>
                  </a:gs>
                </a:gsLst>
                <a:lin ang="18900000" scaled="1"/>
              </a:gradFill>
              <a:ln w="38100" algn="ctr">
                <a:noFill/>
                <a:round/>
                <a:headEnd/>
                <a:tailEnd/>
              </a:ln>
            </p:spPr>
            <p:txBody>
              <a:bodyPr rot="10800000" vert="eaVert" anchor="ctr">
                <a:spAutoFit/>
              </a:bodyPr>
              <a:lstStyle/>
              <a:p>
                <a:pPr>
                  <a:defRPr/>
                </a:pPr>
                <a:endParaRPr lang="en-US" sz="1800" b="1">
                  <a:solidFill>
                    <a:srgbClr val="0000FF"/>
                  </a:solidFill>
                  <a:latin typeface="Arial"/>
                  <a:cs typeface="Arial" charset="0"/>
                </a:endParaRPr>
              </a:p>
            </p:txBody>
          </p:sp>
          <p:sp>
            <p:nvSpPr>
              <p:cNvPr id="17442" name="Oval 67"/>
              <p:cNvSpPr>
                <a:spLocks noChangeArrowheads="1"/>
              </p:cNvSpPr>
              <p:nvPr/>
            </p:nvSpPr>
            <p:spPr bwMode="gray">
              <a:xfrm>
                <a:off x="2227" y="2082"/>
                <a:ext cx="1317" cy="1100"/>
              </a:xfrm>
              <a:prstGeom prst="ellipse">
                <a:avLst/>
              </a:prstGeom>
              <a:gradFill rotWithShape="1">
                <a:gsLst>
                  <a:gs pos="0">
                    <a:srgbClr val="FFCC00"/>
                  </a:gs>
                  <a:gs pos="100000">
                    <a:srgbClr val="7C6300"/>
                  </a:gs>
                </a:gsLst>
                <a:lin ang="2700000" scaled="1"/>
              </a:gradFill>
              <a:ln w="38100" algn="ctr">
                <a:noFill/>
                <a:round/>
                <a:headEnd/>
                <a:tailEnd/>
              </a:ln>
            </p:spPr>
            <p:txBody>
              <a:bodyPr rot="10800000" vert="eaVert" anchor="ctr">
                <a:spAutoFit/>
              </a:bodyPr>
              <a:lstStyle/>
              <a:p>
                <a:endParaRPr lang="en-US" sz="1800" b="1">
                  <a:solidFill>
                    <a:srgbClr val="0000FF"/>
                  </a:solidFill>
                  <a:latin typeface="Arial" charset="0"/>
                  <a:cs typeface="Arial" charset="0"/>
                </a:endParaRPr>
              </a:p>
            </p:txBody>
          </p:sp>
        </p:grpSp>
        <p:sp>
          <p:nvSpPr>
            <p:cNvPr id="17433" name="WordArt 68">
              <a:hlinkClick r:id="rId9" action="ppaction://hlinkpres?slideindex=1&amp;slidetitle="/>
            </p:cNvPr>
            <p:cNvSpPr>
              <a:spLocks noChangeArrowheads="1" noChangeShapeType="1" noTextEdit="1"/>
            </p:cNvSpPr>
            <p:nvPr/>
          </p:nvSpPr>
          <p:spPr bwMode="auto">
            <a:xfrm>
              <a:off x="3460" y="2679"/>
              <a:ext cx="206" cy="282"/>
            </a:xfrm>
            <a:prstGeom prst="rect">
              <a:avLst/>
            </a:prstGeom>
          </p:spPr>
          <p:txBody>
            <a:bodyPr wrap="none" fromWordArt="1">
              <a:prstTxWarp prst="textSlantUp">
                <a:avLst>
                  <a:gd name="adj" fmla="val 29167"/>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4</a:t>
              </a:r>
            </a:p>
          </p:txBody>
        </p:sp>
      </p:grpSp>
      <p:grpSp>
        <p:nvGrpSpPr>
          <p:cNvPr id="17425" name="Group 88"/>
          <p:cNvGrpSpPr>
            <a:grpSpLocks/>
          </p:cNvGrpSpPr>
          <p:nvPr/>
        </p:nvGrpSpPr>
        <p:grpSpPr bwMode="auto">
          <a:xfrm>
            <a:off x="1066800" y="304800"/>
            <a:ext cx="7848600" cy="990600"/>
            <a:chOff x="720" y="240"/>
            <a:chExt cx="4752" cy="505"/>
          </a:xfrm>
        </p:grpSpPr>
        <p:sp>
          <p:nvSpPr>
            <p:cNvPr id="17430" name="AutoShape 23"/>
            <p:cNvSpPr>
              <a:spLocks noChangeArrowheads="1"/>
            </p:cNvSpPr>
            <p:nvPr/>
          </p:nvSpPr>
          <p:spPr bwMode="gray">
            <a:xfrm>
              <a:off x="720" y="240"/>
              <a:ext cx="4752" cy="505"/>
            </a:xfrm>
            <a:prstGeom prst="roundRect">
              <a:avLst>
                <a:gd name="adj" fmla="val 50000"/>
              </a:avLst>
            </a:prstGeom>
            <a:solidFill>
              <a:schemeClr val="hlink">
                <a:alpha val="63921"/>
              </a:schemeClr>
            </a:solidFill>
            <a:ln w="38100" algn="ctr">
              <a:solidFill>
                <a:srgbClr val="FFCC00"/>
              </a:solidFill>
              <a:round/>
              <a:headEnd/>
              <a:tailEnd/>
            </a:ln>
          </p:spPr>
          <p:txBody>
            <a:bodyPr vert="eaVert" wrap="none" anchor="ctr"/>
            <a:lstStyle/>
            <a:p>
              <a:pPr algn="r" rtl="1" eaLnBrk="1" hangingPunct="1"/>
              <a:endParaRPr lang="en-US" sz="1800" b="1">
                <a:solidFill>
                  <a:srgbClr val="0000FF"/>
                </a:solidFill>
                <a:latin typeface="Arial" charset="0"/>
                <a:cs typeface="Arial" charset="0"/>
              </a:endParaRPr>
            </a:p>
          </p:txBody>
        </p:sp>
        <p:sp>
          <p:nvSpPr>
            <p:cNvPr id="17431" name="Text Box 26"/>
            <p:cNvSpPr txBox="1">
              <a:spLocks noChangeArrowheads="1"/>
            </p:cNvSpPr>
            <p:nvPr/>
          </p:nvSpPr>
          <p:spPr bwMode="gray">
            <a:xfrm>
              <a:off x="1027" y="293"/>
              <a:ext cx="4178" cy="267"/>
            </a:xfrm>
            <a:prstGeom prst="rect">
              <a:avLst/>
            </a:prstGeom>
            <a:noFill/>
            <a:ln w="9525" algn="ctr">
              <a:noFill/>
              <a:miter lim="800000"/>
              <a:headEnd/>
              <a:tailEnd/>
            </a:ln>
          </p:spPr>
          <p:txBody>
            <a:bodyPr>
              <a:spAutoFit/>
            </a:bodyPr>
            <a:lstStyle/>
            <a:p>
              <a:pPr algn="ctr"/>
              <a:endParaRPr lang="en-US" sz="2800" b="1">
                <a:solidFill>
                  <a:srgbClr val="0000FF"/>
                </a:solidFill>
                <a:latin typeface="Arial" charset="0"/>
                <a:cs typeface="Arial" charset="0"/>
              </a:endParaRPr>
            </a:p>
          </p:txBody>
        </p:sp>
      </p:grpSp>
      <p:pic>
        <p:nvPicPr>
          <p:cNvPr id="17426" name="Picture 91"/>
          <p:cNvPicPr>
            <a:picLocks noChangeAspect="1" noChangeArrowheads="1"/>
          </p:cNvPicPr>
          <p:nvPr/>
        </p:nvPicPr>
        <p:blipFill>
          <a:blip r:embed="rId11"/>
          <a:srcRect/>
          <a:stretch>
            <a:fillRect/>
          </a:stretch>
        </p:blipFill>
        <p:spPr bwMode="auto">
          <a:xfrm>
            <a:off x="0" y="2895600"/>
            <a:ext cx="1644650" cy="442913"/>
          </a:xfrm>
          <a:prstGeom prst="rect">
            <a:avLst/>
          </a:prstGeom>
          <a:noFill/>
          <a:ln w="9525">
            <a:noFill/>
            <a:miter lim="800000"/>
            <a:headEnd/>
            <a:tailEnd/>
          </a:ln>
        </p:spPr>
      </p:pic>
      <p:pic>
        <p:nvPicPr>
          <p:cNvPr id="17427" name="Picture 92"/>
          <p:cNvPicPr>
            <a:picLocks noChangeAspect="1" noChangeArrowheads="1"/>
          </p:cNvPicPr>
          <p:nvPr/>
        </p:nvPicPr>
        <p:blipFill>
          <a:blip r:embed="rId12"/>
          <a:srcRect/>
          <a:stretch>
            <a:fillRect/>
          </a:stretch>
        </p:blipFill>
        <p:spPr bwMode="auto">
          <a:xfrm>
            <a:off x="1143000" y="1647825"/>
            <a:ext cx="733425" cy="1028700"/>
          </a:xfrm>
          <a:prstGeom prst="rect">
            <a:avLst/>
          </a:prstGeom>
          <a:noFill/>
          <a:ln w="9525">
            <a:noFill/>
            <a:miter lim="800000"/>
            <a:headEnd/>
            <a:tailEnd/>
          </a:ln>
        </p:spPr>
      </p:pic>
      <p:sp>
        <p:nvSpPr>
          <p:cNvPr id="17428" name="Text Box 93"/>
          <p:cNvSpPr txBox="1">
            <a:spLocks noChangeArrowheads="1"/>
          </p:cNvSpPr>
          <p:nvPr/>
        </p:nvSpPr>
        <p:spPr bwMode="auto">
          <a:xfrm>
            <a:off x="1524000" y="228600"/>
            <a:ext cx="6858000" cy="1066800"/>
          </a:xfrm>
          <a:prstGeom prst="rect">
            <a:avLst/>
          </a:prstGeom>
          <a:noFill/>
          <a:ln w="9525" algn="ctr">
            <a:noFill/>
            <a:miter lim="800000"/>
            <a:headEnd/>
            <a:tailEnd/>
          </a:ln>
        </p:spPr>
        <p:txBody>
          <a:bodyPr>
            <a:spAutoFit/>
          </a:bodyPr>
          <a:lstStyle/>
          <a:p>
            <a:pPr>
              <a:spcBef>
                <a:spcPct val="50000"/>
              </a:spcBef>
            </a:pPr>
            <a:r>
              <a:rPr lang="en-US" b="1">
                <a:solidFill>
                  <a:srgbClr val="0000FF"/>
                </a:solidFill>
                <a:latin typeface="Arial" charset="0"/>
              </a:rPr>
              <a:t>Vì sao phải sử dụng tiết kiệm và hiệu quả các loại khoáng sản?</a:t>
            </a:r>
          </a:p>
        </p:txBody>
      </p:sp>
      <p:sp>
        <p:nvSpPr>
          <p:cNvPr id="17429" name="Rectangle 94"/>
          <p:cNvSpPr>
            <a:spLocks noChangeArrowheads="1"/>
          </p:cNvSpPr>
          <p:nvPr/>
        </p:nvSpPr>
        <p:spPr bwMode="auto">
          <a:xfrm>
            <a:off x="0" y="0"/>
            <a:ext cx="9144000" cy="6858000"/>
          </a:xfrm>
          <a:prstGeom prst="rect">
            <a:avLst/>
          </a:prstGeom>
          <a:noFill/>
          <a:ln w="76200">
            <a:pattFill prst="wdUpDiag">
              <a:fgClr>
                <a:srgbClr val="00FF00"/>
              </a:fgClr>
              <a:bgClr>
                <a:srgbClr val="FF0000"/>
              </a:bgClr>
            </a:pattFill>
            <a:miter lim="800000"/>
            <a:headEnd/>
            <a:tailEnd/>
          </a:ln>
        </p:spPr>
        <p:txBody>
          <a:bodyPr wrap="none" anchor="ctr"/>
          <a:lstStyle/>
          <a:p>
            <a:endParaRPr lang="en-US">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type.wav" builtIn="1"/>
                                        </p:tgtEl>
                                      </p:cMediaNode>
                                    </p:audio>
                                  </p:subTnLst>
                                </p:cTn>
                              </p:par>
                            </p:childTnLst>
                          </p:cTn>
                        </p:par>
                        <p:par>
                          <p:cTn id="7" fill="hold" nodeType="afterGroup">
                            <p:stCondLst>
                              <p:cond delay="0"/>
                            </p:stCondLst>
                            <p:childTnLst>
                              <p:par>
                                <p:cTn id="8" presetID="22" presetClass="entr" presetSubtype="1" fill="hold" nodeType="after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up)">
                                      <p:cBhvr>
                                        <p:cTn id="10" dur="1000"/>
                                        <p:tgtEl>
                                          <p:spTgt spid="5"/>
                                        </p:tgtEl>
                                      </p:cBhvr>
                                    </p:animEffect>
                                  </p:childTnLst>
                                  <p:subTnLst>
                                    <p:audio>
                                      <p:cMediaNode>
                                        <p:cTn display="0" masterRel="sameClick">
                                          <p:stCondLst>
                                            <p:cond evt="begin" delay="0">
                                              <p:tn val="8"/>
                                            </p:cond>
                                          </p:stCondLst>
                                          <p:endCondLst>
                                            <p:cond evt="onStopAudio" delay="0">
                                              <p:tgtEl>
                                                <p:sldTgt/>
                                              </p:tgtEl>
                                            </p:cond>
                                          </p:endCondLst>
                                        </p:cTn>
                                        <p:tgtEl>
                                          <p:sndTgt r:embed="rId3" name="CHIMES.WAV"/>
                                        </p:tgtEl>
                                      </p:cMediaNode>
                                    </p:audio>
                                  </p:subTnLst>
                                </p:cTn>
                              </p:par>
                            </p:childTnLst>
                          </p:cTn>
                        </p:par>
                        <p:par>
                          <p:cTn id="11" fill="hold" nodeType="afterGroup">
                            <p:stCondLst>
                              <p:cond delay="10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1000"/>
                                        <p:tgtEl>
                                          <p:spTgt spid="4"/>
                                        </p:tgtEl>
                                      </p:cBhvr>
                                    </p:animEffect>
                                  </p:childTnLst>
                                  <p:subTnLst>
                                    <p:audio>
                                      <p:cMediaNode>
                                        <p:cTn display="0" masterRel="sameClick">
                                          <p:stCondLst>
                                            <p:cond evt="begin" delay="0">
                                              <p:tn val="12"/>
                                            </p:cond>
                                          </p:stCondLst>
                                          <p:endCondLst>
                                            <p:cond evt="onStopAudio" delay="0">
                                              <p:tgtEl>
                                                <p:sldTgt/>
                                              </p:tgtEl>
                                            </p:cond>
                                          </p:endCondLst>
                                        </p:cTn>
                                        <p:tgtEl>
                                          <p:sndTgt r:embed="rId4" name="chimes.wav" builtIn="1"/>
                                        </p:tgtEl>
                                      </p:cMediaNode>
                                    </p:audio>
                                  </p:subTnLst>
                                </p:cTn>
                              </p:par>
                            </p:childTnLst>
                          </p:cTn>
                        </p:par>
                        <p:par>
                          <p:cTn id="15" fill="hold" nodeType="afterGroup">
                            <p:stCondLst>
                              <p:cond delay="2000"/>
                            </p:stCondLst>
                            <p:childTnLst>
                              <p:par>
                                <p:cTn id="16" presetID="22" presetClass="entr" presetSubtype="8" fill="hold" nodeType="after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left)">
                                      <p:cBhvr>
                                        <p:cTn id="18" dur="500"/>
                                        <p:tgtEl>
                                          <p:spTgt spid="12"/>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6171"/>
                                        </p:tgtEl>
                                        <p:attrNameLst>
                                          <p:attrName>style.visibility</p:attrName>
                                        </p:attrNameLst>
                                      </p:cBhvr>
                                      <p:to>
                                        <p:strVal val="visible"/>
                                      </p:to>
                                    </p:set>
                                    <p:animEffect transition="in" filter="wipe(left)">
                                      <p:cBhvr>
                                        <p:cTn id="21" dur="500"/>
                                        <p:tgtEl>
                                          <p:spTgt spid="6171"/>
                                        </p:tgtEl>
                                      </p:cBhvr>
                                    </p:animEffect>
                                  </p:childTnLst>
                                  <p:subTnLst>
                                    <p:audio>
                                      <p:cMediaNode>
                                        <p:cTn display="0" masterRel="sameClick">
                                          <p:stCondLst>
                                            <p:cond evt="begin" delay="0">
                                              <p:tn val="19"/>
                                            </p:cond>
                                          </p:stCondLst>
                                          <p:endCondLst>
                                            <p:cond evt="onStopAudio" delay="0">
                                              <p:tgtEl>
                                                <p:sldTgt/>
                                              </p:tgtEl>
                                            </p:cond>
                                          </p:endCondLst>
                                        </p:cTn>
                                        <p:tgtEl>
                                          <p:sndTgt r:embed="rId3" name="CHIMES.WAV"/>
                                        </p:tgtEl>
                                      </p:cMediaNode>
                                    </p:audio>
                                  </p:subTnLst>
                                </p:cTn>
                              </p:par>
                            </p:childTnLst>
                          </p:cTn>
                        </p:par>
                        <p:par>
                          <p:cTn id="22" fill="hold" nodeType="afterGroup">
                            <p:stCondLst>
                              <p:cond delay="2500"/>
                            </p:stCondLst>
                            <p:childTnLst>
                              <p:par>
                                <p:cTn id="23" presetID="22" presetClass="entr" presetSubtype="8"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childTnLst>
                          </p:cTn>
                        </p:par>
                        <p:par>
                          <p:cTn id="26" fill="hold" nodeType="afterGroup">
                            <p:stCondLst>
                              <p:cond delay="3000"/>
                            </p:stCondLst>
                            <p:childTnLst>
                              <p:par>
                                <p:cTn id="27" presetID="22" presetClass="entr" presetSubtype="1" fill="hold" nodeType="after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wipe(up)">
                                      <p:cBhvr>
                                        <p:cTn id="29" dur="500"/>
                                        <p:tgtEl>
                                          <p:spTgt spid="16"/>
                                        </p:tgtEl>
                                      </p:cBhvr>
                                    </p:animEffect>
                                  </p:childTnLst>
                                </p:cTn>
                              </p:par>
                            </p:childTnLst>
                          </p:cTn>
                        </p:par>
                        <p:par>
                          <p:cTn id="30" fill="hold" nodeType="afterGroup">
                            <p:stCondLst>
                              <p:cond delay="3500"/>
                            </p:stCondLst>
                            <p:childTnLst>
                              <p:par>
                                <p:cTn id="31" presetID="22" presetClass="entr" presetSubtype="8" fill="hold" grpId="0" nodeType="afterEffect">
                                  <p:stCondLst>
                                    <p:cond delay="0"/>
                                  </p:stCondLst>
                                  <p:childTnLst>
                                    <p:set>
                                      <p:cBhvr>
                                        <p:cTn id="32" dur="1" fill="hold">
                                          <p:stCondLst>
                                            <p:cond delay="0"/>
                                          </p:stCondLst>
                                        </p:cTn>
                                        <p:tgtEl>
                                          <p:spTgt spid="6187"/>
                                        </p:tgtEl>
                                        <p:attrNameLst>
                                          <p:attrName>style.visibility</p:attrName>
                                        </p:attrNameLst>
                                      </p:cBhvr>
                                      <p:to>
                                        <p:strVal val="visible"/>
                                      </p:to>
                                    </p:set>
                                    <p:animEffect transition="in" filter="wipe(left)">
                                      <p:cBhvr>
                                        <p:cTn id="33" dur="500"/>
                                        <p:tgtEl>
                                          <p:spTgt spid="6187"/>
                                        </p:tgtEl>
                                      </p:cBhvr>
                                    </p:animEffect>
                                  </p:childTnLst>
                                  <p:subTnLst>
                                    <p:audio>
                                      <p:cMediaNode>
                                        <p:cTn display="0" masterRel="sameClick">
                                          <p:stCondLst>
                                            <p:cond evt="begin" delay="0">
                                              <p:tn val="31"/>
                                            </p:cond>
                                          </p:stCondLst>
                                          <p:endCondLst>
                                            <p:cond evt="onStopAudio" delay="0">
                                              <p:tgtEl>
                                                <p:sldTgt/>
                                              </p:tgtEl>
                                            </p:cond>
                                          </p:endCondLst>
                                        </p:cTn>
                                        <p:tgtEl>
                                          <p:sndTgt r:embed="rId3" name="CHIMES.WAV"/>
                                        </p:tgtEl>
                                      </p:cMediaNode>
                                    </p:audio>
                                  </p:subTnLst>
                                </p:cTn>
                              </p:par>
                            </p:childTnLst>
                          </p:cTn>
                        </p:par>
                        <p:par>
                          <p:cTn id="34" fill="hold" nodeType="afterGroup">
                            <p:stCondLst>
                              <p:cond delay="4000"/>
                            </p:stCondLst>
                            <p:childTnLst>
                              <p:par>
                                <p:cTn id="35" presetID="22" presetClass="entr" presetSubtype="8" fill="hold" nodeType="after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left)">
                                      <p:cBhvr>
                                        <p:cTn id="37" dur="500"/>
                                        <p:tgtEl>
                                          <p:spTgt spid="15"/>
                                        </p:tgtEl>
                                      </p:cBhvr>
                                    </p:animEffect>
                                  </p:childTnLst>
                                </p:cTn>
                              </p:par>
                            </p:childTnLst>
                          </p:cTn>
                        </p:par>
                        <p:par>
                          <p:cTn id="38" fill="hold" nodeType="afterGroup">
                            <p:stCondLst>
                              <p:cond delay="4500"/>
                            </p:stCondLst>
                            <p:childTnLst>
                              <p:par>
                                <p:cTn id="39" presetID="22" presetClass="entr" presetSubtype="1" fill="hold" nodeType="after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wipe(up)">
                                      <p:cBhvr>
                                        <p:cTn id="41" dur="500"/>
                                        <p:tgtEl>
                                          <p:spTgt spid="18"/>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wipe(left)">
                                      <p:cBhvr>
                                        <p:cTn id="44" dur="500"/>
                                        <p:tgtEl>
                                          <p:spTgt spid="2"/>
                                        </p:tgtEl>
                                      </p:cBhvr>
                                    </p:animEffect>
                                  </p:childTnLst>
                                  <p:subTnLst>
                                    <p:audio>
                                      <p:cMediaNode>
                                        <p:cTn display="0" masterRel="sameClick">
                                          <p:stCondLst>
                                            <p:cond evt="begin" delay="0">
                                              <p:tn val="42"/>
                                            </p:cond>
                                          </p:stCondLst>
                                          <p:endCondLst>
                                            <p:cond evt="onStopAudio" delay="0">
                                              <p:tgtEl>
                                                <p:sldTgt/>
                                              </p:tgtEl>
                                            </p:cond>
                                          </p:endCondLst>
                                        </p:cTn>
                                        <p:tgtEl>
                                          <p:sndTgt r:embed="rId3" name="CHIMES.WAV"/>
                                        </p:tgtEl>
                                      </p:cMediaNode>
                                    </p:audio>
                                  </p:subTnLst>
                                </p:cTn>
                              </p:par>
                            </p:childTnLst>
                          </p:cTn>
                        </p:par>
                        <p:par>
                          <p:cTn id="45" fill="hold" nodeType="afterGroup">
                            <p:stCondLst>
                              <p:cond delay="5000"/>
                            </p:stCondLst>
                            <p:childTnLst>
                              <p:par>
                                <p:cTn id="46" presetID="22" presetClass="entr" presetSubtype="8" fill="hold" nodeType="after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wipe(left)">
                                      <p:cBhvr>
                                        <p:cTn id="48" dur="500"/>
                                        <p:tgtEl>
                                          <p:spTgt spid="23"/>
                                        </p:tgtEl>
                                      </p:cBhvr>
                                    </p:animEffect>
                                  </p:childTnLst>
                                </p:cTn>
                              </p:par>
                            </p:childTnLst>
                          </p:cTn>
                        </p:par>
                        <p:par>
                          <p:cTn id="49" fill="hold" nodeType="afterGroup">
                            <p:stCondLst>
                              <p:cond delay="5500"/>
                            </p:stCondLst>
                            <p:childTnLst>
                              <p:par>
                                <p:cTn id="50" presetID="22" presetClass="entr" presetSubtype="1" fill="hold" nodeType="after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wipe(up)">
                                      <p:cBhvr>
                                        <p:cTn id="52" dur="500"/>
                                        <p:tgtEl>
                                          <p:spTgt spid="24"/>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6200"/>
                                        </p:tgtEl>
                                        <p:attrNameLst>
                                          <p:attrName>style.visibility</p:attrName>
                                        </p:attrNameLst>
                                      </p:cBhvr>
                                      <p:to>
                                        <p:strVal val="visible"/>
                                      </p:to>
                                    </p:set>
                                    <p:animEffect transition="in" filter="wipe(left)">
                                      <p:cBhvr>
                                        <p:cTn id="55" dur="500"/>
                                        <p:tgtEl>
                                          <p:spTgt spid="6200"/>
                                        </p:tgtEl>
                                      </p:cBhvr>
                                    </p:animEffect>
                                  </p:childTnLst>
                                  <p:subTnLst>
                                    <p:audio>
                                      <p:cMediaNode>
                                        <p:cTn display="0" masterRel="sameClick">
                                          <p:stCondLst>
                                            <p:cond evt="begin" delay="0">
                                              <p:tn val="53"/>
                                            </p:cond>
                                          </p:stCondLst>
                                          <p:endCondLst>
                                            <p:cond evt="onStopAudio" delay="0">
                                              <p:tgtEl>
                                                <p:sldTgt/>
                                              </p:tgtEl>
                                            </p:cond>
                                          </p:endCondLst>
                                        </p:cTn>
                                        <p:tgtEl>
                                          <p:sndTgt r:embed="rId3" name="CHIMES.WAV"/>
                                        </p:tgtEl>
                                      </p:cMediaNode>
                                    </p:audio>
                                  </p:sub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mph" presetSubtype="0" fill="hold" grpId="1" nodeType="clickEffect">
                                  <p:stCondLst>
                                    <p:cond delay="0"/>
                                  </p:stCondLst>
                                  <p:childTnLst>
                                    <p:animClr clrSpc="hsl" dir="cw">
                                      <p:cBhvr override="childStyle">
                                        <p:cTn id="59" dur="500" fill="hold"/>
                                        <p:tgtEl>
                                          <p:spTgt spid="2"/>
                                        </p:tgtEl>
                                        <p:attrNameLst>
                                          <p:attrName>style.color</p:attrName>
                                        </p:attrNameLst>
                                      </p:cBhvr>
                                      <p:by>
                                        <p:hsl h="-7200000" s="0" l="0"/>
                                      </p:by>
                                    </p:animClr>
                                    <p:animClr clrSpc="hsl" dir="cw">
                                      <p:cBhvr>
                                        <p:cTn id="60" dur="500" fill="hold"/>
                                        <p:tgtEl>
                                          <p:spTgt spid="2"/>
                                        </p:tgtEl>
                                        <p:attrNameLst>
                                          <p:attrName>fillcolor</p:attrName>
                                        </p:attrNameLst>
                                      </p:cBhvr>
                                      <p:by>
                                        <p:hsl h="-7200000" s="0" l="0"/>
                                      </p:by>
                                    </p:animClr>
                                    <p:animClr clrSpc="hsl" dir="cw">
                                      <p:cBhvr>
                                        <p:cTn id="61" dur="500" fill="hold"/>
                                        <p:tgtEl>
                                          <p:spTgt spid="2"/>
                                        </p:tgtEl>
                                        <p:attrNameLst>
                                          <p:attrName>stroke.color</p:attrName>
                                        </p:attrNameLst>
                                      </p:cBhvr>
                                      <p:by>
                                        <p:hsl h="-7200000" s="0" l="0"/>
                                      </p:by>
                                    </p:animClr>
                                    <p:set>
                                      <p:cBhvr>
                                        <p:cTn id="62" dur="500" fill="hold"/>
                                        <p:tgtEl>
                                          <p:spTgt spid="2"/>
                                        </p:tgtEl>
                                        <p:attrNameLst>
                                          <p:attrName>fill.type</p:attrName>
                                        </p:attrNameLst>
                                      </p:cBhvr>
                                      <p:to>
                                        <p:strVal val="solid"/>
                                      </p:to>
                                    </p:set>
                                  </p:childTnLst>
                                </p:cTn>
                              </p:par>
                            </p:childTnLst>
                          </p:cTn>
                        </p:par>
                        <p:par>
                          <p:cTn id="63" fill="hold" nodeType="afterGroup">
                            <p:stCondLst>
                              <p:cond delay="500"/>
                            </p:stCondLst>
                            <p:childTnLst>
                              <p:par>
                                <p:cTn id="64" presetID="23" presetClass="emph" presetSubtype="0" fill="hold" grpId="2" nodeType="afterEffect">
                                  <p:stCondLst>
                                    <p:cond delay="0"/>
                                  </p:stCondLst>
                                  <p:childTnLst>
                                    <p:animClr clrSpc="hsl" dir="cw">
                                      <p:cBhvr override="childStyle">
                                        <p:cTn id="65" dur="500" fill="hold"/>
                                        <p:tgtEl>
                                          <p:spTgt spid="2"/>
                                        </p:tgtEl>
                                        <p:attrNameLst>
                                          <p:attrName>style.color</p:attrName>
                                        </p:attrNameLst>
                                      </p:cBhvr>
                                      <p:by>
                                        <p:hsl h="10842353" s="0" l="0"/>
                                      </p:by>
                                    </p:animClr>
                                    <p:animClr clrSpc="hsl" dir="cw">
                                      <p:cBhvr>
                                        <p:cTn id="66" dur="500" fill="hold"/>
                                        <p:tgtEl>
                                          <p:spTgt spid="2"/>
                                        </p:tgtEl>
                                        <p:attrNameLst>
                                          <p:attrName>fillcolor</p:attrName>
                                        </p:attrNameLst>
                                      </p:cBhvr>
                                      <p:by>
                                        <p:hsl h="10842353" s="0" l="0"/>
                                      </p:by>
                                    </p:animClr>
                                    <p:animClr clrSpc="hsl" dir="cw">
                                      <p:cBhvr>
                                        <p:cTn id="67" dur="500" fill="hold"/>
                                        <p:tgtEl>
                                          <p:spTgt spid="2"/>
                                        </p:tgtEl>
                                        <p:attrNameLst>
                                          <p:attrName>stroke.color</p:attrName>
                                        </p:attrNameLst>
                                      </p:cBhvr>
                                      <p:by>
                                        <p:hsl h="10842353" s="0" l="0"/>
                                      </p:by>
                                    </p:animClr>
                                    <p:set>
                                      <p:cBhvr>
                                        <p:cTn id="68" dur="500" fill="hold"/>
                                        <p:tgtEl>
                                          <p:spTgt spid="2"/>
                                        </p:tgtEl>
                                        <p:attrNameLst>
                                          <p:attrName>fill.type</p:attrName>
                                        </p:attrNameLst>
                                      </p:cBhvr>
                                      <p:to>
                                        <p:strVal val="solid"/>
                                      </p:to>
                                    </p:set>
                                  </p:childTnLst>
                                </p:cTn>
                              </p:par>
                            </p:childTnLst>
                          </p:cTn>
                        </p:par>
                        <p:par>
                          <p:cTn id="69" fill="hold" nodeType="afterGroup">
                            <p:stCondLst>
                              <p:cond delay="1000"/>
                            </p:stCondLst>
                            <p:childTnLst>
                              <p:par>
                                <p:cTn id="70" presetID="22" presetClass="emph" presetSubtype="0" fill="hold" grpId="3" nodeType="afterEffect">
                                  <p:stCondLst>
                                    <p:cond delay="0"/>
                                  </p:stCondLst>
                                  <p:childTnLst>
                                    <p:animClr clrSpc="hsl" dir="cw">
                                      <p:cBhvr override="childStyle">
                                        <p:cTn id="71" dur="500" fill="hold"/>
                                        <p:tgtEl>
                                          <p:spTgt spid="2"/>
                                        </p:tgtEl>
                                        <p:attrNameLst>
                                          <p:attrName>style.color</p:attrName>
                                        </p:attrNameLst>
                                      </p:cBhvr>
                                      <p:by>
                                        <p:hsl h="-7200000" s="0" l="0"/>
                                      </p:by>
                                    </p:animClr>
                                    <p:animClr clrSpc="hsl" dir="cw">
                                      <p:cBhvr>
                                        <p:cTn id="72" dur="500" fill="hold"/>
                                        <p:tgtEl>
                                          <p:spTgt spid="2"/>
                                        </p:tgtEl>
                                        <p:attrNameLst>
                                          <p:attrName>fillcolor</p:attrName>
                                        </p:attrNameLst>
                                      </p:cBhvr>
                                      <p:by>
                                        <p:hsl h="-7200000" s="0" l="0"/>
                                      </p:by>
                                    </p:animClr>
                                    <p:animClr clrSpc="hsl" dir="cw">
                                      <p:cBhvr>
                                        <p:cTn id="73" dur="500" fill="hold"/>
                                        <p:tgtEl>
                                          <p:spTgt spid="2"/>
                                        </p:tgtEl>
                                        <p:attrNameLst>
                                          <p:attrName>stroke.color</p:attrName>
                                        </p:attrNameLst>
                                      </p:cBhvr>
                                      <p:by>
                                        <p:hsl h="-7200000" s="0" l="0"/>
                                      </p:by>
                                    </p:animClr>
                                    <p:set>
                                      <p:cBhvr>
                                        <p:cTn id="74"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71" grpId="0" animBg="1"/>
      <p:bldP spid="6200" grpId="0" animBg="1"/>
      <p:bldP spid="2" grpId="0" animBg="1"/>
      <p:bldP spid="2" grpId="1" animBg="1"/>
      <p:bldP spid="2" grpId="2" animBg="1"/>
      <p:bldP spid="2" grpId="3" animBg="1"/>
      <p:bldP spid="618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Text Box 2"/>
          <p:cNvSpPr txBox="1">
            <a:spLocks noChangeArrowheads="1"/>
          </p:cNvSpPr>
          <p:nvPr/>
        </p:nvSpPr>
        <p:spPr bwMode="auto">
          <a:xfrm>
            <a:off x="1752600" y="1600200"/>
            <a:ext cx="5334000" cy="579438"/>
          </a:xfrm>
          <a:prstGeom prst="rect">
            <a:avLst/>
          </a:prstGeom>
          <a:noFill/>
          <a:ln w="9525" algn="ctr">
            <a:noFill/>
            <a:miter lim="800000"/>
            <a:headEnd/>
            <a:tailEnd/>
          </a:ln>
          <a:effectLst/>
        </p:spPr>
        <p:txBody>
          <a:bodyPr>
            <a:spAutoFit/>
          </a:bodyPr>
          <a:lstStyle/>
          <a:p>
            <a:pPr marL="342900" indent="-342900">
              <a:spcBef>
                <a:spcPct val="50000"/>
              </a:spcBef>
              <a:defRPr/>
            </a:pPr>
            <a:r>
              <a:rPr lang="en-US" b="1" u="sng">
                <a:solidFill>
                  <a:srgbClr val="FF0066"/>
                </a:solidFill>
                <a:effectLst>
                  <a:outerShdw blurRad="38100" dist="38100" dir="2700000" algn="tl">
                    <a:srgbClr val="C0C0C0"/>
                  </a:outerShdw>
                </a:effectLst>
              </a:rPr>
              <a:t>Kiểm tra bài cũ:</a:t>
            </a:r>
            <a:r>
              <a:rPr lang="en-US" b="1" u="sng">
                <a:solidFill>
                  <a:srgbClr val="FF0066"/>
                </a:solidFill>
                <a:effectLst>
                  <a:outerShdw blurRad="38100" dist="38100" dir="2700000" algn="tl">
                    <a:srgbClr val="C0C0C0"/>
                  </a:outerShdw>
                </a:effectLst>
                <a:latin typeface="Arial"/>
              </a:rPr>
              <a:t> </a:t>
            </a:r>
          </a:p>
        </p:txBody>
      </p:sp>
      <p:pic>
        <p:nvPicPr>
          <p:cNvPr id="154627" name="Picture 3" descr="Meo_Tom"/>
          <p:cNvPicPr>
            <a:picLocks noChangeAspect="1" noChangeArrowheads="1" noCrop="1"/>
          </p:cNvPicPr>
          <p:nvPr/>
        </p:nvPicPr>
        <p:blipFill>
          <a:blip r:embed="rId3"/>
          <a:srcRect/>
          <a:stretch>
            <a:fillRect/>
          </a:stretch>
        </p:blipFill>
        <p:spPr bwMode="auto">
          <a:xfrm>
            <a:off x="152400" y="2209800"/>
            <a:ext cx="730250" cy="1228725"/>
          </a:xfrm>
          <a:prstGeom prst="rect">
            <a:avLst/>
          </a:prstGeom>
          <a:noFill/>
          <a:ln w="9525">
            <a:noFill/>
            <a:miter lim="800000"/>
            <a:headEnd/>
            <a:tailEnd/>
          </a:ln>
        </p:spPr>
      </p:pic>
      <p:pic>
        <p:nvPicPr>
          <p:cNvPr id="154628" name="Picture 4" descr="Meo_Tom"/>
          <p:cNvPicPr>
            <a:picLocks noChangeAspect="1" noChangeArrowheads="1" noCrop="1"/>
          </p:cNvPicPr>
          <p:nvPr/>
        </p:nvPicPr>
        <p:blipFill>
          <a:blip r:embed="rId3"/>
          <a:srcRect/>
          <a:stretch>
            <a:fillRect/>
          </a:stretch>
        </p:blipFill>
        <p:spPr bwMode="auto">
          <a:xfrm>
            <a:off x="152400" y="3606800"/>
            <a:ext cx="730250" cy="1228725"/>
          </a:xfrm>
          <a:prstGeom prst="rect">
            <a:avLst/>
          </a:prstGeom>
          <a:noFill/>
          <a:ln w="9525">
            <a:noFill/>
            <a:miter lim="800000"/>
            <a:headEnd/>
            <a:tailEnd/>
          </a:ln>
        </p:spPr>
      </p:pic>
      <p:pic>
        <p:nvPicPr>
          <p:cNvPr id="154629" name="Picture 5" descr="Meo_Tom"/>
          <p:cNvPicPr>
            <a:picLocks noChangeAspect="1" noChangeArrowheads="1" noCrop="1"/>
          </p:cNvPicPr>
          <p:nvPr/>
        </p:nvPicPr>
        <p:blipFill>
          <a:blip r:embed="rId3"/>
          <a:srcRect/>
          <a:stretch>
            <a:fillRect/>
          </a:stretch>
        </p:blipFill>
        <p:spPr bwMode="auto">
          <a:xfrm>
            <a:off x="228600" y="4953000"/>
            <a:ext cx="730250" cy="1228725"/>
          </a:xfrm>
          <a:prstGeom prst="rect">
            <a:avLst/>
          </a:prstGeom>
          <a:noFill/>
          <a:ln w="9525">
            <a:noFill/>
            <a:miter lim="800000"/>
            <a:headEnd/>
            <a:tailEnd/>
          </a:ln>
        </p:spPr>
      </p:pic>
      <p:sp>
        <p:nvSpPr>
          <p:cNvPr id="154630" name="Text Box 6"/>
          <p:cNvSpPr txBox="1">
            <a:spLocks noChangeArrowheads="1"/>
          </p:cNvSpPr>
          <p:nvPr/>
        </p:nvSpPr>
        <p:spPr bwMode="auto">
          <a:xfrm>
            <a:off x="990600" y="2209800"/>
            <a:ext cx="7924800" cy="1066800"/>
          </a:xfrm>
          <a:prstGeom prst="rect">
            <a:avLst/>
          </a:prstGeom>
          <a:noFill/>
          <a:ln w="9525">
            <a:noFill/>
            <a:miter lim="800000"/>
            <a:headEnd/>
            <a:tailEnd/>
          </a:ln>
          <a:effectLst/>
        </p:spPr>
        <p:txBody>
          <a:bodyPr>
            <a:spAutoFit/>
          </a:bodyPr>
          <a:lstStyle/>
          <a:p>
            <a:pPr eaLnBrk="1" hangingPunct="1">
              <a:defRPr/>
            </a:pPr>
            <a:r>
              <a:rPr lang="en-US" b="1">
                <a:solidFill>
                  <a:srgbClr val="0000FF"/>
                </a:solidFill>
                <a:effectLst>
                  <a:outerShdw blurRad="38100" dist="38100" dir="2700000" algn="tl">
                    <a:srgbClr val="C0C0C0"/>
                  </a:outerShdw>
                </a:effectLst>
                <a:latin typeface="Arial"/>
              </a:rPr>
              <a:t>1. Nêu tên những nước giáp phần đất liền của nước ta? </a:t>
            </a:r>
          </a:p>
        </p:txBody>
      </p:sp>
      <p:sp>
        <p:nvSpPr>
          <p:cNvPr id="154631" name="Text Box 7"/>
          <p:cNvSpPr txBox="1">
            <a:spLocks noChangeArrowheads="1"/>
          </p:cNvSpPr>
          <p:nvPr/>
        </p:nvSpPr>
        <p:spPr bwMode="auto">
          <a:xfrm>
            <a:off x="977900" y="3492500"/>
            <a:ext cx="7924800" cy="1066800"/>
          </a:xfrm>
          <a:prstGeom prst="rect">
            <a:avLst/>
          </a:prstGeom>
          <a:noFill/>
          <a:ln w="9525">
            <a:noFill/>
            <a:miter lim="800000"/>
            <a:headEnd/>
            <a:tailEnd/>
          </a:ln>
          <a:effectLst/>
        </p:spPr>
        <p:txBody>
          <a:bodyPr>
            <a:spAutoFit/>
          </a:bodyPr>
          <a:lstStyle/>
          <a:p>
            <a:pPr eaLnBrk="1" hangingPunct="1">
              <a:defRPr/>
            </a:pPr>
            <a:r>
              <a:rPr lang="en-US" b="1">
                <a:solidFill>
                  <a:srgbClr val="0000FF"/>
                </a:solidFill>
                <a:effectLst>
                  <a:outerShdw blurRad="38100" dist="38100" dir="2700000" algn="tl">
                    <a:srgbClr val="C0C0C0"/>
                  </a:outerShdw>
                </a:effectLst>
                <a:latin typeface="Arial"/>
              </a:rPr>
              <a:t>2. Nêu tên một số đảo và quần đảo ở nước ta. </a:t>
            </a:r>
          </a:p>
        </p:txBody>
      </p:sp>
      <p:sp>
        <p:nvSpPr>
          <p:cNvPr id="154632" name="Text Box 8"/>
          <p:cNvSpPr txBox="1">
            <a:spLocks noChangeArrowheads="1"/>
          </p:cNvSpPr>
          <p:nvPr/>
        </p:nvSpPr>
        <p:spPr bwMode="auto">
          <a:xfrm>
            <a:off x="990600" y="4724400"/>
            <a:ext cx="7924800" cy="1570038"/>
          </a:xfrm>
          <a:prstGeom prst="rect">
            <a:avLst/>
          </a:prstGeom>
          <a:noFill/>
          <a:ln w="9525">
            <a:noFill/>
            <a:miter lim="800000"/>
            <a:headEnd/>
            <a:tailEnd/>
          </a:ln>
          <a:effectLst/>
        </p:spPr>
        <p:txBody>
          <a:bodyPr>
            <a:spAutoFit/>
          </a:bodyPr>
          <a:lstStyle/>
          <a:p>
            <a:pPr eaLnBrk="1" hangingPunct="1">
              <a:defRPr/>
            </a:pPr>
            <a:r>
              <a:rPr lang="en-US" b="1">
                <a:solidFill>
                  <a:srgbClr val="0000FF"/>
                </a:solidFill>
                <a:effectLst>
                  <a:outerShdw blurRad="38100" dist="38100" dir="2700000" algn="tl">
                    <a:srgbClr val="C0C0C0"/>
                  </a:outerShdw>
                </a:effectLst>
                <a:latin typeface="Arial"/>
              </a:rPr>
              <a:t>3. Từ Bắc vào Nam, phần đất liền của nước ta dài bao nhiêu ki-lô-mét? Diện tích lãnh thổ nước ta là bao nhiêu? </a:t>
            </a:r>
          </a:p>
        </p:txBody>
      </p:sp>
      <p:sp>
        <p:nvSpPr>
          <p:cNvPr id="4105" name="Text Box 10"/>
          <p:cNvSpPr txBox="1">
            <a:spLocks noChangeArrowheads="1"/>
          </p:cNvSpPr>
          <p:nvPr/>
        </p:nvSpPr>
        <p:spPr bwMode="auto">
          <a:xfrm>
            <a:off x="3733800" y="838200"/>
            <a:ext cx="1828800" cy="579438"/>
          </a:xfrm>
          <a:prstGeom prst="rect">
            <a:avLst/>
          </a:prstGeom>
          <a:noFill/>
          <a:ln w="9525" algn="ctr">
            <a:noFill/>
            <a:miter lim="800000"/>
            <a:headEnd/>
            <a:tailEnd/>
          </a:ln>
        </p:spPr>
        <p:txBody>
          <a:bodyPr>
            <a:spAutoFit/>
          </a:bodyPr>
          <a:lstStyle/>
          <a:p>
            <a:pPr>
              <a:spcBef>
                <a:spcPct val="50000"/>
              </a:spcBef>
            </a:pPr>
            <a:r>
              <a:rPr lang="en-US" u="sng">
                <a:solidFill>
                  <a:srgbClr val="0000FF"/>
                </a:solidFill>
                <a:latin typeface="Arial" charset="0"/>
              </a:rPr>
              <a:t>Địa lí</a:t>
            </a:r>
          </a:p>
        </p:txBody>
      </p:sp>
      <p:sp>
        <p:nvSpPr>
          <p:cNvPr id="4106" name="Rectangle 11"/>
          <p:cNvSpPr>
            <a:spLocks noChangeArrowheads="1"/>
          </p:cNvSpPr>
          <p:nvPr/>
        </p:nvSpPr>
        <p:spPr bwMode="auto">
          <a:xfrm>
            <a:off x="0" y="0"/>
            <a:ext cx="9144000" cy="6858000"/>
          </a:xfrm>
          <a:prstGeom prst="rect">
            <a:avLst/>
          </a:prstGeom>
          <a:noFill/>
          <a:ln w="76200">
            <a:pattFill prst="wdUpDiag">
              <a:fgClr>
                <a:srgbClr val="00FF00"/>
              </a:fgClr>
              <a:bgClr>
                <a:srgbClr val="FF0000"/>
              </a:bgClr>
            </a:pattFill>
            <a:miter lim="800000"/>
            <a:headEnd/>
            <a:tailEnd/>
          </a:ln>
        </p:spPr>
        <p:txBody>
          <a:bodyPr wrap="none" anchor="ctr"/>
          <a:lstStyle/>
          <a:p>
            <a:endParaRPr lang="en-US">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154627"/>
                                        </p:tgtEl>
                                        <p:attrNameLst>
                                          <p:attrName>style.visibility</p:attrName>
                                        </p:attrNameLst>
                                      </p:cBhvr>
                                      <p:to>
                                        <p:strVal val="visible"/>
                                      </p:to>
                                    </p:set>
                                    <p:anim calcmode="lin" valueType="num">
                                      <p:cBhvr>
                                        <p:cTn id="7" dur="1000" fill="hold"/>
                                        <p:tgtEl>
                                          <p:spTgt spid="154627"/>
                                        </p:tgtEl>
                                        <p:attrNameLst>
                                          <p:attrName>ppt_x</p:attrName>
                                        </p:attrNameLst>
                                      </p:cBhvr>
                                      <p:tavLst>
                                        <p:tav tm="0">
                                          <p:val>
                                            <p:strVal val="#ppt_x-.2"/>
                                          </p:val>
                                        </p:tav>
                                        <p:tav tm="100000">
                                          <p:val>
                                            <p:strVal val="#ppt_x"/>
                                          </p:val>
                                        </p:tav>
                                      </p:tavLst>
                                    </p:anim>
                                    <p:anim calcmode="lin" valueType="num">
                                      <p:cBhvr>
                                        <p:cTn id="8" dur="1000" fill="hold"/>
                                        <p:tgtEl>
                                          <p:spTgt spid="154627"/>
                                        </p:tgtEl>
                                        <p:attrNameLst>
                                          <p:attrName>ppt_y</p:attrName>
                                        </p:attrNameLst>
                                      </p:cBhvr>
                                      <p:tavLst>
                                        <p:tav tm="0">
                                          <p:val>
                                            <p:strVal val="#ppt_y"/>
                                          </p:val>
                                        </p:tav>
                                        <p:tav tm="100000">
                                          <p:val>
                                            <p:strVal val="#ppt_y"/>
                                          </p:val>
                                        </p:tav>
                                      </p:tavLst>
                                    </p:anim>
                                    <p:animEffect transition="in" filter="wipe(right)" prLst="gradientSize: 0.1">
                                      <p:cBhvr>
                                        <p:cTn id="9" dur="1000"/>
                                        <p:tgtEl>
                                          <p:spTgt spid="154627"/>
                                        </p:tgtEl>
                                      </p:cBhvr>
                                    </p:animEffect>
                                  </p:childTnLst>
                                </p:cTn>
                              </p:par>
                            </p:childTnLst>
                          </p:cTn>
                        </p:par>
                        <p:par>
                          <p:cTn id="10" fill="hold" nodeType="afterGroup">
                            <p:stCondLst>
                              <p:cond delay="1000"/>
                            </p:stCondLst>
                            <p:childTnLst>
                              <p:par>
                                <p:cTn id="11" presetID="27" presetClass="entr" presetSubtype="0" fill="hold" nodeType="afterEffect">
                                  <p:stCondLst>
                                    <p:cond delay="0"/>
                                  </p:stCondLst>
                                  <p:iterate type="lt">
                                    <p:tmPct val="50000"/>
                                  </p:iterate>
                                  <p:childTnLst>
                                    <p:set>
                                      <p:cBhvr>
                                        <p:cTn id="12" dur="1" fill="hold">
                                          <p:stCondLst>
                                            <p:cond delay="0"/>
                                          </p:stCondLst>
                                        </p:cTn>
                                        <p:tgtEl>
                                          <p:spTgt spid="154630">
                                            <p:txEl>
                                              <p:pRg st="0" end="0"/>
                                            </p:txEl>
                                          </p:spTgt>
                                        </p:tgtEl>
                                        <p:attrNameLst>
                                          <p:attrName>style.visibility</p:attrName>
                                        </p:attrNameLst>
                                      </p:cBhvr>
                                      <p:to>
                                        <p:strVal val="visible"/>
                                      </p:to>
                                    </p:set>
                                    <p:anim calcmode="discrete" valueType="clr">
                                      <p:cBhvr override="childStyle">
                                        <p:cTn id="13" dur="80"/>
                                        <p:tgtEl>
                                          <p:spTgt spid="154630">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154630">
                                            <p:txEl>
                                              <p:pRg st="0" end="0"/>
                                            </p:txEl>
                                          </p:spTgt>
                                        </p:tgtEl>
                                        <p:attrNameLst>
                                          <p:attrName>fillcolor</p:attrName>
                                        </p:attrNameLst>
                                      </p:cBhvr>
                                      <p:tavLst>
                                        <p:tav tm="0">
                                          <p:val>
                                            <p:clrVal>
                                              <a:schemeClr val="accent2"/>
                                            </p:clrVal>
                                          </p:val>
                                        </p:tav>
                                        <p:tav tm="50000">
                                          <p:val>
                                            <p:clrVal>
                                              <a:schemeClr val="hlink"/>
                                            </p:clrVal>
                                          </p:val>
                                        </p:tav>
                                      </p:tavLst>
                                    </p:anim>
                                    <p:set>
                                      <p:cBhvr>
                                        <p:cTn id="15" dur="80"/>
                                        <p:tgtEl>
                                          <p:spTgt spid="154630">
                                            <p:txEl>
                                              <p:pRg st="0" end="0"/>
                                            </p:txEl>
                                          </p:spTgt>
                                        </p:tgtEl>
                                        <p:attrNameLst>
                                          <p:attrName>fill.type</p:attrName>
                                        </p:attrNameLst>
                                      </p:cBhvr>
                                      <p:to>
                                        <p:strVal val="solid"/>
                                      </p:to>
                                    </p:set>
                                  </p:childTnLst>
                                  <p:subTnLst>
                                    <p:audio>
                                      <p:cMediaNode>
                                        <p:cTn display="0" masterRel="sameClick">
                                          <p:stCondLst>
                                            <p:cond evt="begin" delay="0">
                                              <p:tn val="11"/>
                                            </p:cond>
                                          </p:stCondLst>
                                          <p:endCondLst>
                                            <p:cond evt="onStopAudio" delay="0">
                                              <p:tgtEl>
                                                <p:sldTgt/>
                                              </p:tgtEl>
                                            </p:cond>
                                          </p:endCondLst>
                                        </p:cTn>
                                        <p:tgtEl>
                                          <p:sndTgt r:embed="rId2" name="type.wav" builtIn="1"/>
                                        </p:tgtEl>
                                      </p:cMediaNode>
                                    </p:audio>
                                  </p:subTnLst>
                                </p:cTn>
                              </p:par>
                            </p:childTnLst>
                          </p:cTn>
                        </p:par>
                      </p:childTnLst>
                    </p:cTn>
                  </p:par>
                  <p:par>
                    <p:cTn id="16" fill="hold" nodeType="clickPar">
                      <p:stCondLst>
                        <p:cond delay="indefinite"/>
                      </p:stCondLst>
                      <p:childTnLst>
                        <p:par>
                          <p:cTn id="17" fill="hold" nodeType="withGroup">
                            <p:stCondLst>
                              <p:cond delay="0"/>
                            </p:stCondLst>
                            <p:childTnLst>
                              <p:par>
                                <p:cTn id="18" presetID="29" presetClass="entr" presetSubtype="0" fill="hold" nodeType="clickEffect">
                                  <p:stCondLst>
                                    <p:cond delay="0"/>
                                  </p:stCondLst>
                                  <p:childTnLst>
                                    <p:set>
                                      <p:cBhvr>
                                        <p:cTn id="19" dur="1" fill="hold">
                                          <p:stCondLst>
                                            <p:cond delay="0"/>
                                          </p:stCondLst>
                                        </p:cTn>
                                        <p:tgtEl>
                                          <p:spTgt spid="154628"/>
                                        </p:tgtEl>
                                        <p:attrNameLst>
                                          <p:attrName>style.visibility</p:attrName>
                                        </p:attrNameLst>
                                      </p:cBhvr>
                                      <p:to>
                                        <p:strVal val="visible"/>
                                      </p:to>
                                    </p:set>
                                    <p:anim calcmode="lin" valueType="num">
                                      <p:cBhvr>
                                        <p:cTn id="20" dur="1000" fill="hold"/>
                                        <p:tgtEl>
                                          <p:spTgt spid="154628"/>
                                        </p:tgtEl>
                                        <p:attrNameLst>
                                          <p:attrName>ppt_x</p:attrName>
                                        </p:attrNameLst>
                                      </p:cBhvr>
                                      <p:tavLst>
                                        <p:tav tm="0">
                                          <p:val>
                                            <p:strVal val="#ppt_x-.2"/>
                                          </p:val>
                                        </p:tav>
                                        <p:tav tm="100000">
                                          <p:val>
                                            <p:strVal val="#ppt_x"/>
                                          </p:val>
                                        </p:tav>
                                      </p:tavLst>
                                    </p:anim>
                                    <p:anim calcmode="lin" valueType="num">
                                      <p:cBhvr>
                                        <p:cTn id="21" dur="1000" fill="hold"/>
                                        <p:tgtEl>
                                          <p:spTgt spid="154628"/>
                                        </p:tgtEl>
                                        <p:attrNameLst>
                                          <p:attrName>ppt_y</p:attrName>
                                        </p:attrNameLst>
                                      </p:cBhvr>
                                      <p:tavLst>
                                        <p:tav tm="0">
                                          <p:val>
                                            <p:strVal val="#ppt_y"/>
                                          </p:val>
                                        </p:tav>
                                        <p:tav tm="100000">
                                          <p:val>
                                            <p:strVal val="#ppt_y"/>
                                          </p:val>
                                        </p:tav>
                                      </p:tavLst>
                                    </p:anim>
                                    <p:animEffect transition="in" filter="wipe(right)" prLst="gradientSize: 0.1">
                                      <p:cBhvr>
                                        <p:cTn id="22" dur="1000"/>
                                        <p:tgtEl>
                                          <p:spTgt spid="154628"/>
                                        </p:tgtEl>
                                      </p:cBhvr>
                                    </p:animEffect>
                                  </p:childTnLst>
                                </p:cTn>
                              </p:par>
                            </p:childTnLst>
                          </p:cTn>
                        </p:par>
                        <p:par>
                          <p:cTn id="23" fill="hold" nodeType="afterGroup">
                            <p:stCondLst>
                              <p:cond delay="1000"/>
                            </p:stCondLst>
                            <p:childTnLst>
                              <p:par>
                                <p:cTn id="24" presetID="27" presetClass="entr" presetSubtype="0" fill="hold" nodeType="afterEffect">
                                  <p:stCondLst>
                                    <p:cond delay="0"/>
                                  </p:stCondLst>
                                  <p:iterate type="lt">
                                    <p:tmPct val="50000"/>
                                  </p:iterate>
                                  <p:childTnLst>
                                    <p:set>
                                      <p:cBhvr>
                                        <p:cTn id="25" dur="1" fill="hold">
                                          <p:stCondLst>
                                            <p:cond delay="0"/>
                                          </p:stCondLst>
                                        </p:cTn>
                                        <p:tgtEl>
                                          <p:spTgt spid="154631">
                                            <p:txEl>
                                              <p:pRg st="0" end="0"/>
                                            </p:txEl>
                                          </p:spTgt>
                                        </p:tgtEl>
                                        <p:attrNameLst>
                                          <p:attrName>style.visibility</p:attrName>
                                        </p:attrNameLst>
                                      </p:cBhvr>
                                      <p:to>
                                        <p:strVal val="visible"/>
                                      </p:to>
                                    </p:set>
                                    <p:anim calcmode="discrete" valueType="clr">
                                      <p:cBhvr override="childStyle">
                                        <p:cTn id="26" dur="80"/>
                                        <p:tgtEl>
                                          <p:spTgt spid="15463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154631">
                                            <p:txEl>
                                              <p:pRg st="0" end="0"/>
                                            </p:txEl>
                                          </p:spTgt>
                                        </p:tgtEl>
                                        <p:attrNameLst>
                                          <p:attrName>fillcolor</p:attrName>
                                        </p:attrNameLst>
                                      </p:cBhvr>
                                      <p:tavLst>
                                        <p:tav tm="0">
                                          <p:val>
                                            <p:clrVal>
                                              <a:schemeClr val="accent2"/>
                                            </p:clrVal>
                                          </p:val>
                                        </p:tav>
                                        <p:tav tm="50000">
                                          <p:val>
                                            <p:clrVal>
                                              <a:schemeClr val="hlink"/>
                                            </p:clrVal>
                                          </p:val>
                                        </p:tav>
                                      </p:tavLst>
                                    </p:anim>
                                    <p:set>
                                      <p:cBhvr>
                                        <p:cTn id="28" dur="80"/>
                                        <p:tgtEl>
                                          <p:spTgt spid="154631">
                                            <p:txEl>
                                              <p:pRg st="0" end="0"/>
                                            </p:txEl>
                                          </p:spTgt>
                                        </p:tgtEl>
                                        <p:attrNameLst>
                                          <p:attrName>fill.type</p:attrName>
                                        </p:attrNameLst>
                                      </p:cBhvr>
                                      <p:to>
                                        <p:strVal val="solid"/>
                                      </p:to>
                                    </p:set>
                                  </p:childTnLst>
                                  <p:subTnLst>
                                    <p:audio>
                                      <p:cMediaNode>
                                        <p:cTn display="0" masterRel="sameClick">
                                          <p:stCondLst>
                                            <p:cond evt="begin" delay="0">
                                              <p:tn val="24"/>
                                            </p:cond>
                                          </p:stCondLst>
                                          <p:endCondLst>
                                            <p:cond evt="onStopAudio" delay="0">
                                              <p:tgtEl>
                                                <p:sldTgt/>
                                              </p:tgtEl>
                                            </p:cond>
                                          </p:endCondLst>
                                        </p:cTn>
                                        <p:tgtEl>
                                          <p:sndTgt r:embed="rId2" name="type.wav" builtIn="1"/>
                                        </p:tgtEl>
                                      </p:cMediaNode>
                                    </p:audio>
                                  </p:subTnLst>
                                </p:cTn>
                              </p:par>
                            </p:childTnLst>
                          </p:cTn>
                        </p:par>
                      </p:childTnLst>
                    </p:cTn>
                  </p:par>
                  <p:par>
                    <p:cTn id="29" fill="hold" nodeType="clickPar">
                      <p:stCondLst>
                        <p:cond delay="indefinite"/>
                      </p:stCondLst>
                      <p:childTnLst>
                        <p:par>
                          <p:cTn id="30" fill="hold" nodeType="withGroup">
                            <p:stCondLst>
                              <p:cond delay="0"/>
                            </p:stCondLst>
                            <p:childTnLst>
                              <p:par>
                                <p:cTn id="31" presetID="29" presetClass="entr" presetSubtype="0" fill="hold" nodeType="clickEffect">
                                  <p:stCondLst>
                                    <p:cond delay="0"/>
                                  </p:stCondLst>
                                  <p:childTnLst>
                                    <p:set>
                                      <p:cBhvr>
                                        <p:cTn id="32" dur="1" fill="hold">
                                          <p:stCondLst>
                                            <p:cond delay="0"/>
                                          </p:stCondLst>
                                        </p:cTn>
                                        <p:tgtEl>
                                          <p:spTgt spid="154629"/>
                                        </p:tgtEl>
                                        <p:attrNameLst>
                                          <p:attrName>style.visibility</p:attrName>
                                        </p:attrNameLst>
                                      </p:cBhvr>
                                      <p:to>
                                        <p:strVal val="visible"/>
                                      </p:to>
                                    </p:set>
                                    <p:anim calcmode="lin" valueType="num">
                                      <p:cBhvr>
                                        <p:cTn id="33" dur="1000" fill="hold"/>
                                        <p:tgtEl>
                                          <p:spTgt spid="154629"/>
                                        </p:tgtEl>
                                        <p:attrNameLst>
                                          <p:attrName>ppt_x</p:attrName>
                                        </p:attrNameLst>
                                      </p:cBhvr>
                                      <p:tavLst>
                                        <p:tav tm="0">
                                          <p:val>
                                            <p:strVal val="#ppt_x-.2"/>
                                          </p:val>
                                        </p:tav>
                                        <p:tav tm="100000">
                                          <p:val>
                                            <p:strVal val="#ppt_x"/>
                                          </p:val>
                                        </p:tav>
                                      </p:tavLst>
                                    </p:anim>
                                    <p:anim calcmode="lin" valueType="num">
                                      <p:cBhvr>
                                        <p:cTn id="34" dur="1000" fill="hold"/>
                                        <p:tgtEl>
                                          <p:spTgt spid="154629"/>
                                        </p:tgtEl>
                                        <p:attrNameLst>
                                          <p:attrName>ppt_y</p:attrName>
                                        </p:attrNameLst>
                                      </p:cBhvr>
                                      <p:tavLst>
                                        <p:tav tm="0">
                                          <p:val>
                                            <p:strVal val="#ppt_y"/>
                                          </p:val>
                                        </p:tav>
                                        <p:tav tm="100000">
                                          <p:val>
                                            <p:strVal val="#ppt_y"/>
                                          </p:val>
                                        </p:tav>
                                      </p:tavLst>
                                    </p:anim>
                                    <p:animEffect transition="in" filter="wipe(right)" prLst="gradientSize: 0.1">
                                      <p:cBhvr>
                                        <p:cTn id="35" dur="1000"/>
                                        <p:tgtEl>
                                          <p:spTgt spid="154629"/>
                                        </p:tgtEl>
                                      </p:cBhvr>
                                    </p:animEffect>
                                  </p:childTnLst>
                                </p:cTn>
                              </p:par>
                            </p:childTnLst>
                          </p:cTn>
                        </p:par>
                        <p:par>
                          <p:cTn id="36" fill="hold" nodeType="afterGroup">
                            <p:stCondLst>
                              <p:cond delay="1000"/>
                            </p:stCondLst>
                            <p:childTnLst>
                              <p:par>
                                <p:cTn id="37" presetID="27" presetClass="entr" presetSubtype="0" fill="hold" nodeType="afterEffect">
                                  <p:stCondLst>
                                    <p:cond delay="0"/>
                                  </p:stCondLst>
                                  <p:iterate type="lt">
                                    <p:tmPct val="50000"/>
                                  </p:iterate>
                                  <p:childTnLst>
                                    <p:set>
                                      <p:cBhvr>
                                        <p:cTn id="38" dur="1" fill="hold">
                                          <p:stCondLst>
                                            <p:cond delay="0"/>
                                          </p:stCondLst>
                                        </p:cTn>
                                        <p:tgtEl>
                                          <p:spTgt spid="154632">
                                            <p:txEl>
                                              <p:pRg st="0" end="0"/>
                                            </p:txEl>
                                          </p:spTgt>
                                        </p:tgtEl>
                                        <p:attrNameLst>
                                          <p:attrName>style.visibility</p:attrName>
                                        </p:attrNameLst>
                                      </p:cBhvr>
                                      <p:to>
                                        <p:strVal val="visible"/>
                                      </p:to>
                                    </p:set>
                                    <p:anim calcmode="discrete" valueType="clr">
                                      <p:cBhvr override="childStyle">
                                        <p:cTn id="39" dur="80"/>
                                        <p:tgtEl>
                                          <p:spTgt spid="15463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0" dur="80"/>
                                        <p:tgtEl>
                                          <p:spTgt spid="154632">
                                            <p:txEl>
                                              <p:pRg st="0" end="0"/>
                                            </p:txEl>
                                          </p:spTgt>
                                        </p:tgtEl>
                                        <p:attrNameLst>
                                          <p:attrName>fillcolor</p:attrName>
                                        </p:attrNameLst>
                                      </p:cBhvr>
                                      <p:tavLst>
                                        <p:tav tm="0">
                                          <p:val>
                                            <p:clrVal>
                                              <a:schemeClr val="accent2"/>
                                            </p:clrVal>
                                          </p:val>
                                        </p:tav>
                                        <p:tav tm="50000">
                                          <p:val>
                                            <p:clrVal>
                                              <a:schemeClr val="hlink"/>
                                            </p:clrVal>
                                          </p:val>
                                        </p:tav>
                                      </p:tavLst>
                                    </p:anim>
                                    <p:set>
                                      <p:cBhvr>
                                        <p:cTn id="41" dur="80"/>
                                        <p:tgtEl>
                                          <p:spTgt spid="154632">
                                            <p:txEl>
                                              <p:pRg st="0" end="0"/>
                                            </p:txEl>
                                          </p:spTgt>
                                        </p:tgtEl>
                                        <p:attrNameLst>
                                          <p:attrName>fill.type</p:attrName>
                                        </p:attrNameLst>
                                      </p:cBhvr>
                                      <p:to>
                                        <p:strVal val="solid"/>
                                      </p:to>
                                    </p:set>
                                  </p:childTnLst>
                                  <p:subTnLst>
                                    <p:audio>
                                      <p:cMediaNode>
                                        <p:cTn display="0" masterRel="sameClick">
                                          <p:stCondLst>
                                            <p:cond evt="begin" delay="0">
                                              <p:tn val="37"/>
                                            </p:cond>
                                          </p:stCondLst>
                                          <p:endCondLst>
                                            <p:cond evt="onStopAudio" delay="0">
                                              <p:tgtEl>
                                                <p:sldTgt/>
                                              </p:tgtEl>
                                            </p:cond>
                                          </p:endCondLst>
                                        </p:cTn>
                                        <p:tgtEl>
                                          <p:sndTgt r:embed="rId2" name="typ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5"/>
          <p:cNvGrpSpPr>
            <a:grpSpLocks/>
          </p:cNvGrpSpPr>
          <p:nvPr/>
        </p:nvGrpSpPr>
        <p:grpSpPr bwMode="auto">
          <a:xfrm>
            <a:off x="0" y="0"/>
            <a:ext cx="8763000" cy="1103313"/>
            <a:chOff x="144" y="108"/>
            <a:chExt cx="5520" cy="695"/>
          </a:xfrm>
        </p:grpSpPr>
        <p:sp>
          <p:nvSpPr>
            <p:cNvPr id="99334" name="Text Box 6"/>
            <p:cNvSpPr txBox="1">
              <a:spLocks noChangeArrowheads="1"/>
            </p:cNvSpPr>
            <p:nvPr/>
          </p:nvSpPr>
          <p:spPr bwMode="auto">
            <a:xfrm>
              <a:off x="1920" y="471"/>
              <a:ext cx="2208" cy="327"/>
            </a:xfrm>
            <a:prstGeom prst="rect">
              <a:avLst/>
            </a:prstGeom>
            <a:noFill/>
            <a:ln w="9525" algn="ctr">
              <a:noFill/>
              <a:miter lim="800000"/>
              <a:headEnd/>
              <a:tailEnd/>
            </a:ln>
            <a:effectLst/>
          </p:spPr>
          <p:txBody>
            <a:bodyPr>
              <a:spAutoFit/>
            </a:bodyPr>
            <a:lstStyle/>
            <a:p>
              <a:pPr algn="ctr">
                <a:spcBef>
                  <a:spcPct val="50000"/>
                </a:spcBef>
                <a:defRPr/>
              </a:pPr>
              <a:r>
                <a:rPr lang="en-US" sz="2800" b="1">
                  <a:solidFill>
                    <a:srgbClr val="3333CC"/>
                  </a:solidFill>
                  <a:effectLst>
                    <a:outerShdw blurRad="38100" dist="38100" dir="2700000" algn="tl">
                      <a:srgbClr val="C0C0C0"/>
                    </a:outerShdw>
                  </a:effectLst>
                  <a:latin typeface="Arial"/>
                </a:rPr>
                <a:t> </a:t>
              </a:r>
              <a:r>
                <a:rPr lang="en-US" sz="2800" b="1" u="sng">
                  <a:solidFill>
                    <a:srgbClr val="FF0000"/>
                  </a:solidFill>
                  <a:effectLst>
                    <a:outerShdw blurRad="38100" dist="38100" dir="2700000" algn="tl">
                      <a:srgbClr val="C0C0C0"/>
                    </a:outerShdw>
                  </a:effectLst>
                  <a:latin typeface="Arial"/>
                </a:rPr>
                <a:t>ĐỊA LÍ</a:t>
              </a:r>
            </a:p>
          </p:txBody>
        </p:sp>
        <p:sp>
          <p:nvSpPr>
            <p:cNvPr id="99335" name="Text Box 7"/>
            <p:cNvSpPr txBox="1">
              <a:spLocks noChangeArrowheads="1"/>
            </p:cNvSpPr>
            <p:nvPr/>
          </p:nvSpPr>
          <p:spPr bwMode="auto">
            <a:xfrm>
              <a:off x="1776" y="108"/>
              <a:ext cx="3888" cy="327"/>
            </a:xfrm>
            <a:prstGeom prst="rect">
              <a:avLst/>
            </a:prstGeom>
            <a:noFill/>
            <a:ln w="9525" algn="ctr">
              <a:noFill/>
              <a:miter lim="800000"/>
              <a:headEnd/>
              <a:tailEnd/>
            </a:ln>
            <a:effectLst/>
          </p:spPr>
          <p:txBody>
            <a:bodyPr>
              <a:spAutoFit/>
            </a:bodyPr>
            <a:lstStyle/>
            <a:p>
              <a:pPr algn="ctr">
                <a:spcBef>
                  <a:spcPct val="50000"/>
                </a:spcBef>
                <a:defRPr/>
              </a:pPr>
              <a:endParaRPr lang="en-US" sz="2800" b="1" i="1">
                <a:solidFill>
                  <a:srgbClr val="3333CC"/>
                </a:solidFill>
                <a:effectLst>
                  <a:outerShdw blurRad="38100" dist="38100" dir="2700000" algn="tl">
                    <a:srgbClr val="C0C0C0"/>
                  </a:outerShdw>
                </a:effectLst>
                <a:latin typeface="Arial"/>
              </a:endParaRPr>
            </a:p>
          </p:txBody>
        </p:sp>
        <p:pic>
          <p:nvPicPr>
            <p:cNvPr id="5138" name="Picture 8" descr="red_mushroom_hb"/>
            <p:cNvPicPr>
              <a:picLocks noChangeAspect="1" noChangeArrowheads="1" noCrop="1"/>
            </p:cNvPicPr>
            <p:nvPr/>
          </p:nvPicPr>
          <p:blipFill>
            <a:blip r:embed="rId3"/>
            <a:srcRect/>
            <a:stretch>
              <a:fillRect/>
            </a:stretch>
          </p:blipFill>
          <p:spPr bwMode="auto">
            <a:xfrm>
              <a:off x="144" y="144"/>
              <a:ext cx="816" cy="659"/>
            </a:xfrm>
            <a:prstGeom prst="rect">
              <a:avLst/>
            </a:prstGeom>
            <a:noFill/>
            <a:ln w="9525">
              <a:noFill/>
              <a:miter lim="800000"/>
              <a:headEnd/>
              <a:tailEnd/>
            </a:ln>
          </p:spPr>
        </p:pic>
      </p:grpSp>
      <p:sp>
        <p:nvSpPr>
          <p:cNvPr id="99344" name="Text Box 16"/>
          <p:cNvSpPr txBox="1">
            <a:spLocks noChangeArrowheads="1"/>
          </p:cNvSpPr>
          <p:nvPr/>
        </p:nvSpPr>
        <p:spPr bwMode="auto">
          <a:xfrm>
            <a:off x="304800" y="2895600"/>
            <a:ext cx="8305800" cy="1570038"/>
          </a:xfrm>
          <a:prstGeom prst="rect">
            <a:avLst/>
          </a:prstGeom>
          <a:noFill/>
          <a:ln w="9525">
            <a:noFill/>
            <a:miter lim="800000"/>
            <a:headEnd/>
            <a:tailEnd/>
          </a:ln>
          <a:effectLst/>
        </p:spPr>
        <p:txBody>
          <a:bodyPr>
            <a:spAutoFit/>
          </a:bodyPr>
          <a:lstStyle/>
          <a:p>
            <a:pPr algn="just" eaLnBrk="1" hangingPunct="1">
              <a:buFont typeface="Wingdings" pitchFamily="2" charset="2"/>
              <a:buChar char="&amp;"/>
              <a:defRPr/>
            </a:pPr>
            <a:r>
              <a:rPr lang="en-US" b="1">
                <a:solidFill>
                  <a:srgbClr val="000099"/>
                </a:solidFill>
                <a:effectLst>
                  <a:outerShdw blurRad="38100" dist="38100" dir="2700000" algn="tl">
                    <a:srgbClr val="C0C0C0"/>
                  </a:outerShdw>
                </a:effectLst>
                <a:latin typeface="Arial"/>
              </a:rPr>
              <a:t>   Quan sát lược đồ, tìm vùng đồi núi và vùng đồng bằng trên lược đồ địa hình Việt Nam? </a:t>
            </a:r>
          </a:p>
        </p:txBody>
      </p:sp>
      <p:sp>
        <p:nvSpPr>
          <p:cNvPr id="99345" name="Text Box 17"/>
          <p:cNvSpPr txBox="1">
            <a:spLocks noChangeArrowheads="1"/>
          </p:cNvSpPr>
          <p:nvPr/>
        </p:nvSpPr>
        <p:spPr bwMode="auto">
          <a:xfrm>
            <a:off x="304800" y="4495800"/>
            <a:ext cx="8305800" cy="1066800"/>
          </a:xfrm>
          <a:prstGeom prst="rect">
            <a:avLst/>
          </a:prstGeom>
          <a:noFill/>
          <a:ln w="9525">
            <a:noFill/>
            <a:miter lim="800000"/>
            <a:headEnd/>
            <a:tailEnd/>
          </a:ln>
          <a:effectLst/>
        </p:spPr>
        <p:txBody>
          <a:bodyPr>
            <a:spAutoFit/>
          </a:bodyPr>
          <a:lstStyle/>
          <a:p>
            <a:pPr algn="just" eaLnBrk="1" hangingPunct="1">
              <a:buFont typeface="Wingdings" pitchFamily="2" charset="2"/>
              <a:buChar char="&amp;"/>
              <a:defRPr/>
            </a:pPr>
            <a:r>
              <a:rPr lang="en-US" b="1">
                <a:solidFill>
                  <a:srgbClr val="000099"/>
                </a:solidFill>
                <a:effectLst>
                  <a:outerShdw blurRad="38100" dist="38100" dir="2700000" algn="tl">
                    <a:srgbClr val="C0C0C0"/>
                  </a:outerShdw>
                </a:effectLst>
                <a:latin typeface="Arial"/>
              </a:rPr>
              <a:t>  Hãy so sánh diện tích của vùng đồi núi và vùng đồng bằng nước ta? </a:t>
            </a:r>
          </a:p>
        </p:txBody>
      </p:sp>
      <p:sp>
        <p:nvSpPr>
          <p:cNvPr id="99347" name="Text Box 19"/>
          <p:cNvSpPr txBox="1">
            <a:spLocks noChangeArrowheads="1"/>
          </p:cNvSpPr>
          <p:nvPr/>
        </p:nvSpPr>
        <p:spPr bwMode="auto">
          <a:xfrm>
            <a:off x="228600" y="2133600"/>
            <a:ext cx="8305800" cy="579438"/>
          </a:xfrm>
          <a:prstGeom prst="rect">
            <a:avLst/>
          </a:prstGeom>
          <a:noFill/>
          <a:ln w="9525">
            <a:noFill/>
            <a:miter lim="800000"/>
            <a:headEnd/>
            <a:tailEnd/>
          </a:ln>
          <a:effectLst/>
        </p:spPr>
        <p:txBody>
          <a:bodyPr>
            <a:spAutoFit/>
          </a:bodyPr>
          <a:lstStyle/>
          <a:p>
            <a:pPr algn="just" eaLnBrk="1" hangingPunct="1">
              <a:buFont typeface="Wingdings" pitchFamily="2" charset="2"/>
              <a:buNone/>
              <a:defRPr/>
            </a:pPr>
            <a:r>
              <a:rPr lang="en-US" b="1">
                <a:solidFill>
                  <a:srgbClr val="FF0000"/>
                </a:solidFill>
                <a:effectLst>
                  <a:outerShdw blurRad="38100" dist="38100" dir="2700000" algn="tl">
                    <a:srgbClr val="C0C0C0"/>
                  </a:outerShdw>
                </a:effectLst>
                <a:latin typeface="Arial"/>
              </a:rPr>
              <a:t>1. </a:t>
            </a:r>
            <a:r>
              <a:rPr lang="en-US" b="1" u="sng">
                <a:solidFill>
                  <a:srgbClr val="FF0000"/>
                </a:solidFill>
                <a:effectLst>
                  <a:outerShdw blurRad="38100" dist="38100" dir="2700000" algn="tl">
                    <a:srgbClr val="C0C0C0"/>
                  </a:outerShdw>
                </a:effectLst>
                <a:latin typeface="Arial"/>
              </a:rPr>
              <a:t>Địa hình</a:t>
            </a:r>
            <a:r>
              <a:rPr lang="en-US" b="1">
                <a:solidFill>
                  <a:srgbClr val="FF0000"/>
                </a:solidFill>
                <a:effectLst>
                  <a:outerShdw blurRad="38100" dist="38100" dir="2700000" algn="tl">
                    <a:srgbClr val="C0C0C0"/>
                  </a:outerShdw>
                </a:effectLst>
                <a:latin typeface="Arial"/>
              </a:rPr>
              <a:t>:</a:t>
            </a:r>
          </a:p>
        </p:txBody>
      </p:sp>
      <p:grpSp>
        <p:nvGrpSpPr>
          <p:cNvPr id="5126" name="Group 20"/>
          <p:cNvGrpSpPr>
            <a:grpSpLocks/>
          </p:cNvGrpSpPr>
          <p:nvPr/>
        </p:nvGrpSpPr>
        <p:grpSpPr bwMode="auto">
          <a:xfrm rot="10687337">
            <a:off x="7086600" y="4721225"/>
            <a:ext cx="2057400" cy="2136775"/>
            <a:chOff x="240" y="132"/>
            <a:chExt cx="2352" cy="2412"/>
          </a:xfrm>
        </p:grpSpPr>
        <p:sp>
          <p:nvSpPr>
            <p:cNvPr id="5129" name="Freeform 21"/>
            <p:cNvSpPr>
              <a:spLocks/>
            </p:cNvSpPr>
            <p:nvPr/>
          </p:nvSpPr>
          <p:spPr bwMode="auto">
            <a:xfrm rot="-3872960">
              <a:off x="404" y="144"/>
              <a:ext cx="228" cy="459"/>
            </a:xfrm>
            <a:custGeom>
              <a:avLst/>
              <a:gdLst>
                <a:gd name="T0" fmla="*/ 47 w 456"/>
                <a:gd name="T1" fmla="*/ 374 h 919"/>
                <a:gd name="T2" fmla="*/ 48 w 456"/>
                <a:gd name="T3" fmla="*/ 333 h 919"/>
                <a:gd name="T4" fmla="*/ 38 w 456"/>
                <a:gd name="T5" fmla="*/ 311 h 919"/>
                <a:gd name="T6" fmla="*/ 26 w 456"/>
                <a:gd name="T7" fmla="*/ 290 h 919"/>
                <a:gd name="T8" fmla="*/ 12 w 456"/>
                <a:gd name="T9" fmla="*/ 267 h 919"/>
                <a:gd name="T10" fmla="*/ 1 w 456"/>
                <a:gd name="T11" fmla="*/ 223 h 919"/>
                <a:gd name="T12" fmla="*/ 8 w 456"/>
                <a:gd name="T13" fmla="*/ 198 h 919"/>
                <a:gd name="T14" fmla="*/ 19 w 456"/>
                <a:gd name="T15" fmla="*/ 178 h 919"/>
                <a:gd name="T16" fmla="*/ 27 w 456"/>
                <a:gd name="T17" fmla="*/ 191 h 919"/>
                <a:gd name="T18" fmla="*/ 37 w 456"/>
                <a:gd name="T19" fmla="*/ 214 h 919"/>
                <a:gd name="T20" fmla="*/ 61 w 456"/>
                <a:gd name="T21" fmla="*/ 208 h 919"/>
                <a:gd name="T22" fmla="*/ 55 w 456"/>
                <a:gd name="T23" fmla="*/ 176 h 919"/>
                <a:gd name="T24" fmla="*/ 37 w 456"/>
                <a:gd name="T25" fmla="*/ 145 h 919"/>
                <a:gd name="T26" fmla="*/ 32 w 456"/>
                <a:gd name="T27" fmla="*/ 113 h 919"/>
                <a:gd name="T28" fmla="*/ 60 w 456"/>
                <a:gd name="T29" fmla="*/ 112 h 919"/>
                <a:gd name="T30" fmla="*/ 77 w 456"/>
                <a:gd name="T31" fmla="*/ 143 h 919"/>
                <a:gd name="T32" fmla="*/ 91 w 456"/>
                <a:gd name="T33" fmla="*/ 139 h 919"/>
                <a:gd name="T34" fmla="*/ 83 w 456"/>
                <a:gd name="T35" fmla="*/ 110 h 919"/>
                <a:gd name="T36" fmla="*/ 76 w 456"/>
                <a:gd name="T37" fmla="*/ 93 h 919"/>
                <a:gd name="T38" fmla="*/ 70 w 456"/>
                <a:gd name="T39" fmla="*/ 72 h 919"/>
                <a:gd name="T40" fmla="*/ 62 w 456"/>
                <a:gd name="T41" fmla="*/ 36 h 919"/>
                <a:gd name="T42" fmla="*/ 93 w 456"/>
                <a:gd name="T43" fmla="*/ 35 h 919"/>
                <a:gd name="T44" fmla="*/ 102 w 456"/>
                <a:gd name="T45" fmla="*/ 62 h 919"/>
                <a:gd name="T46" fmla="*/ 109 w 456"/>
                <a:gd name="T47" fmla="*/ 92 h 919"/>
                <a:gd name="T48" fmla="*/ 114 w 456"/>
                <a:gd name="T49" fmla="*/ 97 h 919"/>
                <a:gd name="T50" fmla="*/ 114 w 456"/>
                <a:gd name="T51" fmla="*/ 16 h 919"/>
                <a:gd name="T52" fmla="*/ 137 w 456"/>
                <a:gd name="T53" fmla="*/ 0 h 919"/>
                <a:gd name="T54" fmla="*/ 151 w 456"/>
                <a:gd name="T55" fmla="*/ 25 h 919"/>
                <a:gd name="T56" fmla="*/ 143 w 456"/>
                <a:gd name="T57" fmla="*/ 50 h 919"/>
                <a:gd name="T58" fmla="*/ 188 w 456"/>
                <a:gd name="T59" fmla="*/ 54 h 919"/>
                <a:gd name="T60" fmla="*/ 176 w 456"/>
                <a:gd name="T61" fmla="*/ 71 h 919"/>
                <a:gd name="T62" fmla="*/ 142 w 456"/>
                <a:gd name="T63" fmla="*/ 97 h 919"/>
                <a:gd name="T64" fmla="*/ 202 w 456"/>
                <a:gd name="T65" fmla="*/ 110 h 919"/>
                <a:gd name="T66" fmla="*/ 203 w 456"/>
                <a:gd name="T67" fmla="*/ 129 h 919"/>
                <a:gd name="T68" fmla="*/ 145 w 456"/>
                <a:gd name="T69" fmla="*/ 156 h 919"/>
                <a:gd name="T70" fmla="*/ 145 w 456"/>
                <a:gd name="T71" fmla="*/ 180 h 919"/>
                <a:gd name="T72" fmla="*/ 195 w 456"/>
                <a:gd name="T73" fmla="*/ 164 h 919"/>
                <a:gd name="T74" fmla="*/ 228 w 456"/>
                <a:gd name="T75" fmla="*/ 186 h 919"/>
                <a:gd name="T76" fmla="*/ 216 w 456"/>
                <a:gd name="T77" fmla="*/ 211 h 919"/>
                <a:gd name="T78" fmla="*/ 137 w 456"/>
                <a:gd name="T79" fmla="*/ 227 h 919"/>
                <a:gd name="T80" fmla="*/ 158 w 456"/>
                <a:gd name="T81" fmla="*/ 239 h 919"/>
                <a:gd name="T82" fmla="*/ 192 w 456"/>
                <a:gd name="T83" fmla="*/ 250 h 919"/>
                <a:gd name="T84" fmla="*/ 186 w 456"/>
                <a:gd name="T85" fmla="*/ 275 h 919"/>
                <a:gd name="T86" fmla="*/ 173 w 456"/>
                <a:gd name="T87" fmla="*/ 299 h 919"/>
                <a:gd name="T88" fmla="*/ 157 w 456"/>
                <a:gd name="T89" fmla="*/ 322 h 919"/>
                <a:gd name="T90" fmla="*/ 128 w 456"/>
                <a:gd name="T91" fmla="*/ 339 h 919"/>
                <a:gd name="T92" fmla="*/ 86 w 456"/>
                <a:gd name="T93" fmla="*/ 364 h 919"/>
                <a:gd name="T94" fmla="*/ 172 w 456"/>
                <a:gd name="T95" fmla="*/ 258 h 919"/>
                <a:gd name="T96" fmla="*/ 190 w 456"/>
                <a:gd name="T97" fmla="*/ 122 h 919"/>
                <a:gd name="T98" fmla="*/ 125 w 456"/>
                <a:gd name="T99" fmla="*/ 90 h 919"/>
                <a:gd name="T100" fmla="*/ 92 w 456"/>
                <a:gd name="T101" fmla="*/ 229 h 919"/>
                <a:gd name="T102" fmla="*/ 71 w 456"/>
                <a:gd name="T103" fmla="*/ 339 h 919"/>
                <a:gd name="T104" fmla="*/ 65 w 456"/>
                <a:gd name="T105" fmla="*/ 374 h 919"/>
                <a:gd name="T106" fmla="*/ 57 w 456"/>
                <a:gd name="T107" fmla="*/ 394 h 919"/>
                <a:gd name="T108" fmla="*/ 47 w 456"/>
                <a:gd name="T109" fmla="*/ 411 h 919"/>
                <a:gd name="T110" fmla="*/ 33 w 456"/>
                <a:gd name="T111" fmla="*/ 430 h 919"/>
                <a:gd name="T112" fmla="*/ 14 w 456"/>
                <a:gd name="T113" fmla="*/ 454 h 919"/>
                <a:gd name="T114" fmla="*/ 39 w 456"/>
                <a:gd name="T115" fmla="*/ 390 h 91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456"/>
                <a:gd name="T175" fmla="*/ 0 h 919"/>
                <a:gd name="T176" fmla="*/ 456 w 456"/>
                <a:gd name="T177" fmla="*/ 919 h 919"/>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456" h="919">
                  <a:moveTo>
                    <a:pt x="78" y="780"/>
                  </a:moveTo>
                  <a:lnTo>
                    <a:pt x="80" y="778"/>
                  </a:lnTo>
                  <a:lnTo>
                    <a:pt x="83" y="770"/>
                  </a:lnTo>
                  <a:lnTo>
                    <a:pt x="87" y="763"/>
                  </a:lnTo>
                  <a:lnTo>
                    <a:pt x="91" y="757"/>
                  </a:lnTo>
                  <a:lnTo>
                    <a:pt x="93" y="749"/>
                  </a:lnTo>
                  <a:lnTo>
                    <a:pt x="95" y="740"/>
                  </a:lnTo>
                  <a:lnTo>
                    <a:pt x="99" y="719"/>
                  </a:lnTo>
                  <a:lnTo>
                    <a:pt x="99" y="694"/>
                  </a:lnTo>
                  <a:lnTo>
                    <a:pt x="99" y="681"/>
                  </a:lnTo>
                  <a:lnTo>
                    <a:pt x="97" y="673"/>
                  </a:lnTo>
                  <a:lnTo>
                    <a:pt x="95" y="666"/>
                  </a:lnTo>
                  <a:lnTo>
                    <a:pt x="93" y="658"/>
                  </a:lnTo>
                  <a:lnTo>
                    <a:pt x="89" y="650"/>
                  </a:lnTo>
                  <a:lnTo>
                    <a:pt x="87" y="645"/>
                  </a:lnTo>
                  <a:lnTo>
                    <a:pt x="83" y="637"/>
                  </a:lnTo>
                  <a:lnTo>
                    <a:pt x="80" y="630"/>
                  </a:lnTo>
                  <a:lnTo>
                    <a:pt x="76" y="622"/>
                  </a:lnTo>
                  <a:lnTo>
                    <a:pt x="72" y="614"/>
                  </a:lnTo>
                  <a:lnTo>
                    <a:pt x="66" y="607"/>
                  </a:lnTo>
                  <a:lnTo>
                    <a:pt x="63" y="601"/>
                  </a:lnTo>
                  <a:lnTo>
                    <a:pt x="59" y="593"/>
                  </a:lnTo>
                  <a:lnTo>
                    <a:pt x="55" y="588"/>
                  </a:lnTo>
                  <a:lnTo>
                    <a:pt x="51" y="580"/>
                  </a:lnTo>
                  <a:lnTo>
                    <a:pt x="47" y="574"/>
                  </a:lnTo>
                  <a:lnTo>
                    <a:pt x="44" y="569"/>
                  </a:lnTo>
                  <a:lnTo>
                    <a:pt x="36" y="557"/>
                  </a:lnTo>
                  <a:lnTo>
                    <a:pt x="34" y="552"/>
                  </a:lnTo>
                  <a:lnTo>
                    <a:pt x="30" y="544"/>
                  </a:lnTo>
                  <a:lnTo>
                    <a:pt x="23" y="535"/>
                  </a:lnTo>
                  <a:lnTo>
                    <a:pt x="17" y="523"/>
                  </a:lnTo>
                  <a:lnTo>
                    <a:pt x="13" y="512"/>
                  </a:lnTo>
                  <a:lnTo>
                    <a:pt x="7" y="502"/>
                  </a:lnTo>
                  <a:lnTo>
                    <a:pt x="4" y="491"/>
                  </a:lnTo>
                  <a:lnTo>
                    <a:pt x="0" y="470"/>
                  </a:lnTo>
                  <a:lnTo>
                    <a:pt x="2" y="447"/>
                  </a:lnTo>
                  <a:lnTo>
                    <a:pt x="4" y="436"/>
                  </a:lnTo>
                  <a:lnTo>
                    <a:pt x="6" y="426"/>
                  </a:lnTo>
                  <a:lnTo>
                    <a:pt x="7" y="420"/>
                  </a:lnTo>
                  <a:lnTo>
                    <a:pt x="9" y="415"/>
                  </a:lnTo>
                  <a:lnTo>
                    <a:pt x="11" y="405"/>
                  </a:lnTo>
                  <a:lnTo>
                    <a:pt x="15" y="396"/>
                  </a:lnTo>
                  <a:lnTo>
                    <a:pt x="19" y="388"/>
                  </a:lnTo>
                  <a:lnTo>
                    <a:pt x="23" y="381"/>
                  </a:lnTo>
                  <a:lnTo>
                    <a:pt x="26" y="375"/>
                  </a:lnTo>
                  <a:lnTo>
                    <a:pt x="30" y="369"/>
                  </a:lnTo>
                  <a:lnTo>
                    <a:pt x="32" y="363"/>
                  </a:lnTo>
                  <a:lnTo>
                    <a:pt x="38" y="356"/>
                  </a:lnTo>
                  <a:lnTo>
                    <a:pt x="44" y="348"/>
                  </a:lnTo>
                  <a:lnTo>
                    <a:pt x="45" y="352"/>
                  </a:lnTo>
                  <a:lnTo>
                    <a:pt x="47" y="362"/>
                  </a:lnTo>
                  <a:lnTo>
                    <a:pt x="49" y="367"/>
                  </a:lnTo>
                  <a:lnTo>
                    <a:pt x="51" y="375"/>
                  </a:lnTo>
                  <a:lnTo>
                    <a:pt x="53" y="382"/>
                  </a:lnTo>
                  <a:lnTo>
                    <a:pt x="55" y="390"/>
                  </a:lnTo>
                  <a:lnTo>
                    <a:pt x="59" y="398"/>
                  </a:lnTo>
                  <a:lnTo>
                    <a:pt x="63" y="405"/>
                  </a:lnTo>
                  <a:lnTo>
                    <a:pt x="64" y="413"/>
                  </a:lnTo>
                  <a:lnTo>
                    <a:pt x="70" y="420"/>
                  </a:lnTo>
                  <a:lnTo>
                    <a:pt x="74" y="428"/>
                  </a:lnTo>
                  <a:lnTo>
                    <a:pt x="78" y="432"/>
                  </a:lnTo>
                  <a:lnTo>
                    <a:pt x="89" y="440"/>
                  </a:lnTo>
                  <a:lnTo>
                    <a:pt x="99" y="441"/>
                  </a:lnTo>
                  <a:lnTo>
                    <a:pt x="108" y="436"/>
                  </a:lnTo>
                  <a:lnTo>
                    <a:pt x="116" y="428"/>
                  </a:lnTo>
                  <a:lnTo>
                    <a:pt x="122" y="417"/>
                  </a:lnTo>
                  <a:lnTo>
                    <a:pt x="123" y="403"/>
                  </a:lnTo>
                  <a:lnTo>
                    <a:pt x="123" y="388"/>
                  </a:lnTo>
                  <a:lnTo>
                    <a:pt x="122" y="373"/>
                  </a:lnTo>
                  <a:lnTo>
                    <a:pt x="118" y="365"/>
                  </a:lnTo>
                  <a:lnTo>
                    <a:pt x="114" y="360"/>
                  </a:lnTo>
                  <a:lnTo>
                    <a:pt x="110" y="352"/>
                  </a:lnTo>
                  <a:lnTo>
                    <a:pt x="106" y="344"/>
                  </a:lnTo>
                  <a:lnTo>
                    <a:pt x="99" y="335"/>
                  </a:lnTo>
                  <a:lnTo>
                    <a:pt x="93" y="325"/>
                  </a:lnTo>
                  <a:lnTo>
                    <a:pt x="87" y="314"/>
                  </a:lnTo>
                  <a:lnTo>
                    <a:pt x="80" y="303"/>
                  </a:lnTo>
                  <a:lnTo>
                    <a:pt x="74" y="291"/>
                  </a:lnTo>
                  <a:lnTo>
                    <a:pt x="70" y="282"/>
                  </a:lnTo>
                  <a:lnTo>
                    <a:pt x="64" y="270"/>
                  </a:lnTo>
                  <a:lnTo>
                    <a:pt x="63" y="259"/>
                  </a:lnTo>
                  <a:lnTo>
                    <a:pt x="59" y="238"/>
                  </a:lnTo>
                  <a:lnTo>
                    <a:pt x="61" y="230"/>
                  </a:lnTo>
                  <a:lnTo>
                    <a:pt x="63" y="227"/>
                  </a:lnTo>
                  <a:lnTo>
                    <a:pt x="64" y="223"/>
                  </a:lnTo>
                  <a:lnTo>
                    <a:pt x="70" y="215"/>
                  </a:lnTo>
                  <a:lnTo>
                    <a:pt x="80" y="210"/>
                  </a:lnTo>
                  <a:lnTo>
                    <a:pt x="99" y="208"/>
                  </a:lnTo>
                  <a:lnTo>
                    <a:pt x="114" y="215"/>
                  </a:lnTo>
                  <a:lnTo>
                    <a:pt x="120" y="225"/>
                  </a:lnTo>
                  <a:lnTo>
                    <a:pt x="127" y="232"/>
                  </a:lnTo>
                  <a:lnTo>
                    <a:pt x="133" y="244"/>
                  </a:lnTo>
                  <a:lnTo>
                    <a:pt x="139" y="253"/>
                  </a:lnTo>
                  <a:lnTo>
                    <a:pt x="144" y="265"/>
                  </a:lnTo>
                  <a:lnTo>
                    <a:pt x="150" y="276"/>
                  </a:lnTo>
                  <a:lnTo>
                    <a:pt x="154" y="286"/>
                  </a:lnTo>
                  <a:lnTo>
                    <a:pt x="160" y="295"/>
                  </a:lnTo>
                  <a:lnTo>
                    <a:pt x="169" y="306"/>
                  </a:lnTo>
                  <a:lnTo>
                    <a:pt x="180" y="306"/>
                  </a:lnTo>
                  <a:lnTo>
                    <a:pt x="184" y="301"/>
                  </a:lnTo>
                  <a:lnTo>
                    <a:pt x="184" y="291"/>
                  </a:lnTo>
                  <a:lnTo>
                    <a:pt x="182" y="278"/>
                  </a:lnTo>
                  <a:lnTo>
                    <a:pt x="180" y="270"/>
                  </a:lnTo>
                  <a:lnTo>
                    <a:pt x="179" y="261"/>
                  </a:lnTo>
                  <a:lnTo>
                    <a:pt x="175" y="251"/>
                  </a:lnTo>
                  <a:lnTo>
                    <a:pt x="173" y="242"/>
                  </a:lnTo>
                  <a:lnTo>
                    <a:pt x="169" y="230"/>
                  </a:lnTo>
                  <a:lnTo>
                    <a:pt x="165" y="221"/>
                  </a:lnTo>
                  <a:lnTo>
                    <a:pt x="163" y="215"/>
                  </a:lnTo>
                  <a:lnTo>
                    <a:pt x="160" y="210"/>
                  </a:lnTo>
                  <a:lnTo>
                    <a:pt x="160" y="204"/>
                  </a:lnTo>
                  <a:lnTo>
                    <a:pt x="156" y="198"/>
                  </a:lnTo>
                  <a:lnTo>
                    <a:pt x="154" y="192"/>
                  </a:lnTo>
                  <a:lnTo>
                    <a:pt x="152" y="187"/>
                  </a:lnTo>
                  <a:lnTo>
                    <a:pt x="150" y="181"/>
                  </a:lnTo>
                  <a:lnTo>
                    <a:pt x="148" y="175"/>
                  </a:lnTo>
                  <a:lnTo>
                    <a:pt x="144" y="162"/>
                  </a:lnTo>
                  <a:lnTo>
                    <a:pt x="142" y="156"/>
                  </a:lnTo>
                  <a:lnTo>
                    <a:pt x="141" y="151"/>
                  </a:lnTo>
                  <a:lnTo>
                    <a:pt x="139" y="145"/>
                  </a:lnTo>
                  <a:lnTo>
                    <a:pt x="137" y="139"/>
                  </a:lnTo>
                  <a:lnTo>
                    <a:pt x="133" y="130"/>
                  </a:lnTo>
                  <a:lnTo>
                    <a:pt x="131" y="118"/>
                  </a:lnTo>
                  <a:lnTo>
                    <a:pt x="127" y="107"/>
                  </a:lnTo>
                  <a:lnTo>
                    <a:pt x="123" y="88"/>
                  </a:lnTo>
                  <a:lnTo>
                    <a:pt x="123" y="73"/>
                  </a:lnTo>
                  <a:lnTo>
                    <a:pt x="125" y="59"/>
                  </a:lnTo>
                  <a:lnTo>
                    <a:pt x="131" y="50"/>
                  </a:lnTo>
                  <a:lnTo>
                    <a:pt x="142" y="44"/>
                  </a:lnTo>
                  <a:lnTo>
                    <a:pt x="163" y="48"/>
                  </a:lnTo>
                  <a:lnTo>
                    <a:pt x="179" y="61"/>
                  </a:lnTo>
                  <a:lnTo>
                    <a:pt x="186" y="71"/>
                  </a:lnTo>
                  <a:lnTo>
                    <a:pt x="192" y="84"/>
                  </a:lnTo>
                  <a:lnTo>
                    <a:pt x="196" y="95"/>
                  </a:lnTo>
                  <a:lnTo>
                    <a:pt x="198" y="103"/>
                  </a:lnTo>
                  <a:lnTo>
                    <a:pt x="199" y="111"/>
                  </a:lnTo>
                  <a:lnTo>
                    <a:pt x="201" y="116"/>
                  </a:lnTo>
                  <a:lnTo>
                    <a:pt x="203" y="124"/>
                  </a:lnTo>
                  <a:lnTo>
                    <a:pt x="205" y="132"/>
                  </a:lnTo>
                  <a:lnTo>
                    <a:pt x="207" y="139"/>
                  </a:lnTo>
                  <a:lnTo>
                    <a:pt x="213" y="168"/>
                  </a:lnTo>
                  <a:lnTo>
                    <a:pt x="213" y="173"/>
                  </a:lnTo>
                  <a:lnTo>
                    <a:pt x="215" y="181"/>
                  </a:lnTo>
                  <a:lnTo>
                    <a:pt x="217" y="185"/>
                  </a:lnTo>
                  <a:lnTo>
                    <a:pt x="217" y="190"/>
                  </a:lnTo>
                  <a:lnTo>
                    <a:pt x="220" y="200"/>
                  </a:lnTo>
                  <a:lnTo>
                    <a:pt x="224" y="208"/>
                  </a:lnTo>
                  <a:lnTo>
                    <a:pt x="228" y="210"/>
                  </a:lnTo>
                  <a:lnTo>
                    <a:pt x="228" y="204"/>
                  </a:lnTo>
                  <a:lnTo>
                    <a:pt x="228" y="194"/>
                  </a:lnTo>
                  <a:lnTo>
                    <a:pt x="226" y="168"/>
                  </a:lnTo>
                  <a:lnTo>
                    <a:pt x="222" y="133"/>
                  </a:lnTo>
                  <a:lnTo>
                    <a:pt x="220" y="97"/>
                  </a:lnTo>
                  <a:lnTo>
                    <a:pt x="222" y="61"/>
                  </a:lnTo>
                  <a:lnTo>
                    <a:pt x="224" y="46"/>
                  </a:lnTo>
                  <a:lnTo>
                    <a:pt x="228" y="33"/>
                  </a:lnTo>
                  <a:lnTo>
                    <a:pt x="232" y="25"/>
                  </a:lnTo>
                  <a:lnTo>
                    <a:pt x="234" y="21"/>
                  </a:lnTo>
                  <a:lnTo>
                    <a:pt x="243" y="14"/>
                  </a:lnTo>
                  <a:lnTo>
                    <a:pt x="251" y="8"/>
                  </a:lnTo>
                  <a:lnTo>
                    <a:pt x="258" y="4"/>
                  </a:lnTo>
                  <a:lnTo>
                    <a:pt x="274" y="0"/>
                  </a:lnTo>
                  <a:lnTo>
                    <a:pt x="295" y="4"/>
                  </a:lnTo>
                  <a:lnTo>
                    <a:pt x="300" y="12"/>
                  </a:lnTo>
                  <a:lnTo>
                    <a:pt x="304" y="19"/>
                  </a:lnTo>
                  <a:lnTo>
                    <a:pt x="306" y="31"/>
                  </a:lnTo>
                  <a:lnTo>
                    <a:pt x="304" y="42"/>
                  </a:lnTo>
                  <a:lnTo>
                    <a:pt x="302" y="50"/>
                  </a:lnTo>
                  <a:lnTo>
                    <a:pt x="300" y="56"/>
                  </a:lnTo>
                  <a:lnTo>
                    <a:pt x="296" y="67"/>
                  </a:lnTo>
                  <a:lnTo>
                    <a:pt x="293" y="73"/>
                  </a:lnTo>
                  <a:lnTo>
                    <a:pt x="291" y="78"/>
                  </a:lnTo>
                  <a:lnTo>
                    <a:pt x="289" y="88"/>
                  </a:lnTo>
                  <a:lnTo>
                    <a:pt x="285" y="101"/>
                  </a:lnTo>
                  <a:lnTo>
                    <a:pt x="289" y="105"/>
                  </a:lnTo>
                  <a:lnTo>
                    <a:pt x="295" y="105"/>
                  </a:lnTo>
                  <a:lnTo>
                    <a:pt x="319" y="101"/>
                  </a:lnTo>
                  <a:lnTo>
                    <a:pt x="352" y="99"/>
                  </a:lnTo>
                  <a:lnTo>
                    <a:pt x="374" y="105"/>
                  </a:lnTo>
                  <a:lnTo>
                    <a:pt x="376" y="109"/>
                  </a:lnTo>
                  <a:lnTo>
                    <a:pt x="376" y="113"/>
                  </a:lnTo>
                  <a:lnTo>
                    <a:pt x="376" y="118"/>
                  </a:lnTo>
                  <a:lnTo>
                    <a:pt x="371" y="126"/>
                  </a:lnTo>
                  <a:lnTo>
                    <a:pt x="365" y="132"/>
                  </a:lnTo>
                  <a:lnTo>
                    <a:pt x="357" y="137"/>
                  </a:lnTo>
                  <a:lnTo>
                    <a:pt x="352" y="143"/>
                  </a:lnTo>
                  <a:lnTo>
                    <a:pt x="344" y="149"/>
                  </a:lnTo>
                  <a:lnTo>
                    <a:pt x="327" y="158"/>
                  </a:lnTo>
                  <a:lnTo>
                    <a:pt x="312" y="168"/>
                  </a:lnTo>
                  <a:lnTo>
                    <a:pt x="298" y="175"/>
                  </a:lnTo>
                  <a:lnTo>
                    <a:pt x="289" y="185"/>
                  </a:lnTo>
                  <a:lnTo>
                    <a:pt x="283" y="194"/>
                  </a:lnTo>
                  <a:lnTo>
                    <a:pt x="283" y="204"/>
                  </a:lnTo>
                  <a:lnTo>
                    <a:pt x="287" y="210"/>
                  </a:lnTo>
                  <a:lnTo>
                    <a:pt x="293" y="213"/>
                  </a:lnTo>
                  <a:lnTo>
                    <a:pt x="310" y="217"/>
                  </a:lnTo>
                  <a:lnTo>
                    <a:pt x="357" y="217"/>
                  </a:lnTo>
                  <a:lnTo>
                    <a:pt x="403" y="221"/>
                  </a:lnTo>
                  <a:lnTo>
                    <a:pt x="416" y="227"/>
                  </a:lnTo>
                  <a:lnTo>
                    <a:pt x="418" y="232"/>
                  </a:lnTo>
                  <a:lnTo>
                    <a:pt x="418" y="240"/>
                  </a:lnTo>
                  <a:lnTo>
                    <a:pt x="416" y="248"/>
                  </a:lnTo>
                  <a:lnTo>
                    <a:pt x="410" y="253"/>
                  </a:lnTo>
                  <a:lnTo>
                    <a:pt x="405" y="259"/>
                  </a:lnTo>
                  <a:lnTo>
                    <a:pt x="397" y="263"/>
                  </a:lnTo>
                  <a:lnTo>
                    <a:pt x="380" y="272"/>
                  </a:lnTo>
                  <a:lnTo>
                    <a:pt x="359" y="278"/>
                  </a:lnTo>
                  <a:lnTo>
                    <a:pt x="338" y="286"/>
                  </a:lnTo>
                  <a:lnTo>
                    <a:pt x="319" y="293"/>
                  </a:lnTo>
                  <a:lnTo>
                    <a:pt x="289" y="312"/>
                  </a:lnTo>
                  <a:lnTo>
                    <a:pt x="283" y="324"/>
                  </a:lnTo>
                  <a:lnTo>
                    <a:pt x="279" y="335"/>
                  </a:lnTo>
                  <a:lnTo>
                    <a:pt x="279" y="344"/>
                  </a:lnTo>
                  <a:lnTo>
                    <a:pt x="279" y="348"/>
                  </a:lnTo>
                  <a:lnTo>
                    <a:pt x="283" y="352"/>
                  </a:lnTo>
                  <a:lnTo>
                    <a:pt x="289" y="360"/>
                  </a:lnTo>
                  <a:lnTo>
                    <a:pt x="300" y="363"/>
                  </a:lnTo>
                  <a:lnTo>
                    <a:pt x="329" y="362"/>
                  </a:lnTo>
                  <a:lnTo>
                    <a:pt x="357" y="350"/>
                  </a:lnTo>
                  <a:lnTo>
                    <a:pt x="369" y="343"/>
                  </a:lnTo>
                  <a:lnTo>
                    <a:pt x="378" y="335"/>
                  </a:lnTo>
                  <a:lnTo>
                    <a:pt x="390" y="329"/>
                  </a:lnTo>
                  <a:lnTo>
                    <a:pt x="401" y="325"/>
                  </a:lnTo>
                  <a:lnTo>
                    <a:pt x="428" y="322"/>
                  </a:lnTo>
                  <a:lnTo>
                    <a:pt x="443" y="327"/>
                  </a:lnTo>
                  <a:lnTo>
                    <a:pt x="452" y="339"/>
                  </a:lnTo>
                  <a:lnTo>
                    <a:pt x="456" y="354"/>
                  </a:lnTo>
                  <a:lnTo>
                    <a:pt x="456" y="373"/>
                  </a:lnTo>
                  <a:lnTo>
                    <a:pt x="454" y="382"/>
                  </a:lnTo>
                  <a:lnTo>
                    <a:pt x="452" y="392"/>
                  </a:lnTo>
                  <a:lnTo>
                    <a:pt x="449" y="400"/>
                  </a:lnTo>
                  <a:lnTo>
                    <a:pt x="443" y="409"/>
                  </a:lnTo>
                  <a:lnTo>
                    <a:pt x="437" y="415"/>
                  </a:lnTo>
                  <a:lnTo>
                    <a:pt x="431" y="422"/>
                  </a:lnTo>
                  <a:lnTo>
                    <a:pt x="422" y="428"/>
                  </a:lnTo>
                  <a:lnTo>
                    <a:pt x="414" y="432"/>
                  </a:lnTo>
                  <a:lnTo>
                    <a:pt x="393" y="436"/>
                  </a:lnTo>
                  <a:lnTo>
                    <a:pt x="369" y="440"/>
                  </a:lnTo>
                  <a:lnTo>
                    <a:pt x="315" y="445"/>
                  </a:lnTo>
                  <a:lnTo>
                    <a:pt x="274" y="455"/>
                  </a:lnTo>
                  <a:lnTo>
                    <a:pt x="262" y="462"/>
                  </a:lnTo>
                  <a:lnTo>
                    <a:pt x="256" y="472"/>
                  </a:lnTo>
                  <a:lnTo>
                    <a:pt x="258" y="478"/>
                  </a:lnTo>
                  <a:lnTo>
                    <a:pt x="262" y="481"/>
                  </a:lnTo>
                  <a:lnTo>
                    <a:pt x="276" y="483"/>
                  </a:lnTo>
                  <a:lnTo>
                    <a:pt x="315" y="478"/>
                  </a:lnTo>
                  <a:lnTo>
                    <a:pt x="336" y="472"/>
                  </a:lnTo>
                  <a:lnTo>
                    <a:pt x="357" y="472"/>
                  </a:lnTo>
                  <a:lnTo>
                    <a:pt x="372" y="474"/>
                  </a:lnTo>
                  <a:lnTo>
                    <a:pt x="382" y="483"/>
                  </a:lnTo>
                  <a:lnTo>
                    <a:pt x="384" y="491"/>
                  </a:lnTo>
                  <a:lnTo>
                    <a:pt x="384" y="500"/>
                  </a:lnTo>
                  <a:lnTo>
                    <a:pt x="382" y="514"/>
                  </a:lnTo>
                  <a:lnTo>
                    <a:pt x="382" y="519"/>
                  </a:lnTo>
                  <a:lnTo>
                    <a:pt x="380" y="527"/>
                  </a:lnTo>
                  <a:lnTo>
                    <a:pt x="376" y="535"/>
                  </a:lnTo>
                  <a:lnTo>
                    <a:pt x="374" y="542"/>
                  </a:lnTo>
                  <a:lnTo>
                    <a:pt x="371" y="550"/>
                  </a:lnTo>
                  <a:lnTo>
                    <a:pt x="367" y="559"/>
                  </a:lnTo>
                  <a:lnTo>
                    <a:pt x="365" y="567"/>
                  </a:lnTo>
                  <a:lnTo>
                    <a:pt x="359" y="574"/>
                  </a:lnTo>
                  <a:lnTo>
                    <a:pt x="355" y="584"/>
                  </a:lnTo>
                  <a:lnTo>
                    <a:pt x="352" y="592"/>
                  </a:lnTo>
                  <a:lnTo>
                    <a:pt x="346" y="599"/>
                  </a:lnTo>
                  <a:lnTo>
                    <a:pt x="342" y="607"/>
                  </a:lnTo>
                  <a:lnTo>
                    <a:pt x="336" y="616"/>
                  </a:lnTo>
                  <a:lnTo>
                    <a:pt x="331" y="624"/>
                  </a:lnTo>
                  <a:lnTo>
                    <a:pt x="325" y="630"/>
                  </a:lnTo>
                  <a:lnTo>
                    <a:pt x="319" y="637"/>
                  </a:lnTo>
                  <a:lnTo>
                    <a:pt x="314" y="645"/>
                  </a:lnTo>
                  <a:lnTo>
                    <a:pt x="306" y="650"/>
                  </a:lnTo>
                  <a:lnTo>
                    <a:pt x="300" y="656"/>
                  </a:lnTo>
                  <a:lnTo>
                    <a:pt x="295" y="660"/>
                  </a:lnTo>
                  <a:lnTo>
                    <a:pt x="281" y="670"/>
                  </a:lnTo>
                  <a:lnTo>
                    <a:pt x="268" y="675"/>
                  </a:lnTo>
                  <a:lnTo>
                    <a:pt x="255" y="679"/>
                  </a:lnTo>
                  <a:lnTo>
                    <a:pt x="230" y="685"/>
                  </a:lnTo>
                  <a:lnTo>
                    <a:pt x="207" y="694"/>
                  </a:lnTo>
                  <a:lnTo>
                    <a:pt x="190" y="708"/>
                  </a:lnTo>
                  <a:lnTo>
                    <a:pt x="182" y="715"/>
                  </a:lnTo>
                  <a:lnTo>
                    <a:pt x="177" y="723"/>
                  </a:lnTo>
                  <a:lnTo>
                    <a:pt x="171" y="728"/>
                  </a:lnTo>
                  <a:lnTo>
                    <a:pt x="165" y="736"/>
                  </a:lnTo>
                  <a:lnTo>
                    <a:pt x="158" y="747"/>
                  </a:lnTo>
                  <a:lnTo>
                    <a:pt x="154" y="755"/>
                  </a:lnTo>
                  <a:lnTo>
                    <a:pt x="152" y="759"/>
                  </a:lnTo>
                  <a:lnTo>
                    <a:pt x="182" y="626"/>
                  </a:lnTo>
                  <a:lnTo>
                    <a:pt x="344" y="517"/>
                  </a:lnTo>
                  <a:lnTo>
                    <a:pt x="190" y="584"/>
                  </a:lnTo>
                  <a:lnTo>
                    <a:pt x="228" y="426"/>
                  </a:lnTo>
                  <a:lnTo>
                    <a:pt x="409" y="384"/>
                  </a:lnTo>
                  <a:lnTo>
                    <a:pt x="234" y="394"/>
                  </a:lnTo>
                  <a:lnTo>
                    <a:pt x="253" y="287"/>
                  </a:lnTo>
                  <a:lnTo>
                    <a:pt x="380" y="244"/>
                  </a:lnTo>
                  <a:lnTo>
                    <a:pt x="258" y="259"/>
                  </a:lnTo>
                  <a:lnTo>
                    <a:pt x="270" y="171"/>
                  </a:lnTo>
                  <a:lnTo>
                    <a:pt x="334" y="124"/>
                  </a:lnTo>
                  <a:lnTo>
                    <a:pt x="264" y="149"/>
                  </a:lnTo>
                  <a:lnTo>
                    <a:pt x="262" y="33"/>
                  </a:lnTo>
                  <a:lnTo>
                    <a:pt x="249" y="181"/>
                  </a:lnTo>
                  <a:lnTo>
                    <a:pt x="232" y="293"/>
                  </a:lnTo>
                  <a:lnTo>
                    <a:pt x="161" y="84"/>
                  </a:lnTo>
                  <a:lnTo>
                    <a:pt x="218" y="335"/>
                  </a:lnTo>
                  <a:lnTo>
                    <a:pt x="198" y="419"/>
                  </a:lnTo>
                  <a:lnTo>
                    <a:pt x="97" y="244"/>
                  </a:lnTo>
                  <a:lnTo>
                    <a:pt x="184" y="459"/>
                  </a:lnTo>
                  <a:lnTo>
                    <a:pt x="156" y="584"/>
                  </a:lnTo>
                  <a:lnTo>
                    <a:pt x="44" y="457"/>
                  </a:lnTo>
                  <a:lnTo>
                    <a:pt x="148" y="622"/>
                  </a:lnTo>
                  <a:lnTo>
                    <a:pt x="146" y="639"/>
                  </a:lnTo>
                  <a:lnTo>
                    <a:pt x="144" y="656"/>
                  </a:lnTo>
                  <a:lnTo>
                    <a:pt x="142" y="679"/>
                  </a:lnTo>
                  <a:lnTo>
                    <a:pt x="139" y="704"/>
                  </a:lnTo>
                  <a:lnTo>
                    <a:pt x="135" y="727"/>
                  </a:lnTo>
                  <a:lnTo>
                    <a:pt x="133" y="734"/>
                  </a:lnTo>
                  <a:lnTo>
                    <a:pt x="131" y="740"/>
                  </a:lnTo>
                  <a:lnTo>
                    <a:pt x="131" y="746"/>
                  </a:lnTo>
                  <a:lnTo>
                    <a:pt x="129" y="749"/>
                  </a:lnTo>
                  <a:lnTo>
                    <a:pt x="127" y="755"/>
                  </a:lnTo>
                  <a:lnTo>
                    <a:pt x="127" y="761"/>
                  </a:lnTo>
                  <a:lnTo>
                    <a:pt x="123" y="768"/>
                  </a:lnTo>
                  <a:lnTo>
                    <a:pt x="120" y="778"/>
                  </a:lnTo>
                  <a:lnTo>
                    <a:pt x="118" y="784"/>
                  </a:lnTo>
                  <a:lnTo>
                    <a:pt x="114" y="789"/>
                  </a:lnTo>
                  <a:lnTo>
                    <a:pt x="112" y="793"/>
                  </a:lnTo>
                  <a:lnTo>
                    <a:pt x="108" y="799"/>
                  </a:lnTo>
                  <a:lnTo>
                    <a:pt x="104" y="804"/>
                  </a:lnTo>
                  <a:lnTo>
                    <a:pt x="101" y="810"/>
                  </a:lnTo>
                  <a:lnTo>
                    <a:pt x="97" y="818"/>
                  </a:lnTo>
                  <a:lnTo>
                    <a:pt x="93" y="823"/>
                  </a:lnTo>
                  <a:lnTo>
                    <a:pt x="87" y="829"/>
                  </a:lnTo>
                  <a:lnTo>
                    <a:pt x="83" y="835"/>
                  </a:lnTo>
                  <a:lnTo>
                    <a:pt x="80" y="842"/>
                  </a:lnTo>
                  <a:lnTo>
                    <a:pt x="74" y="848"/>
                  </a:lnTo>
                  <a:lnTo>
                    <a:pt x="70" y="854"/>
                  </a:lnTo>
                  <a:lnTo>
                    <a:pt x="66" y="860"/>
                  </a:lnTo>
                  <a:lnTo>
                    <a:pt x="57" y="873"/>
                  </a:lnTo>
                  <a:lnTo>
                    <a:pt x="53" y="879"/>
                  </a:lnTo>
                  <a:lnTo>
                    <a:pt x="47" y="882"/>
                  </a:lnTo>
                  <a:lnTo>
                    <a:pt x="40" y="894"/>
                  </a:lnTo>
                  <a:lnTo>
                    <a:pt x="34" y="901"/>
                  </a:lnTo>
                  <a:lnTo>
                    <a:pt x="28" y="909"/>
                  </a:lnTo>
                  <a:lnTo>
                    <a:pt x="25" y="915"/>
                  </a:lnTo>
                  <a:lnTo>
                    <a:pt x="19" y="919"/>
                  </a:lnTo>
                  <a:lnTo>
                    <a:pt x="19" y="799"/>
                  </a:lnTo>
                  <a:lnTo>
                    <a:pt x="26" y="801"/>
                  </a:lnTo>
                  <a:lnTo>
                    <a:pt x="51" y="795"/>
                  </a:lnTo>
                  <a:lnTo>
                    <a:pt x="78" y="780"/>
                  </a:lnTo>
                  <a:close/>
                </a:path>
              </a:pathLst>
            </a:custGeom>
            <a:gradFill rotWithShape="0">
              <a:gsLst>
                <a:gs pos="0">
                  <a:srgbClr val="500F74"/>
                </a:gs>
                <a:gs pos="50000">
                  <a:srgbClr val="AC20FA"/>
                </a:gs>
                <a:gs pos="100000">
                  <a:srgbClr val="500F74"/>
                </a:gs>
              </a:gsLst>
              <a:lin ang="5400000" scaled="1"/>
            </a:gradFill>
            <a:ln w="9525">
              <a:noFill/>
              <a:round/>
              <a:headEnd/>
              <a:tailEnd/>
            </a:ln>
          </p:spPr>
          <p:txBody>
            <a:bodyPr/>
            <a:lstStyle/>
            <a:p>
              <a:endParaRPr lang="en-US"/>
            </a:p>
          </p:txBody>
        </p:sp>
        <p:sp>
          <p:nvSpPr>
            <p:cNvPr id="5130" name="Freeform 22"/>
            <p:cNvSpPr>
              <a:spLocks/>
            </p:cNvSpPr>
            <p:nvPr/>
          </p:nvSpPr>
          <p:spPr bwMode="auto">
            <a:xfrm rot="1411064">
              <a:off x="338" y="480"/>
              <a:ext cx="286" cy="407"/>
            </a:xfrm>
            <a:custGeom>
              <a:avLst/>
              <a:gdLst>
                <a:gd name="T0" fmla="*/ 228 w 572"/>
                <a:gd name="T1" fmla="*/ 72 h 813"/>
                <a:gd name="T2" fmla="*/ 216 w 572"/>
                <a:gd name="T3" fmla="*/ 111 h 813"/>
                <a:gd name="T4" fmla="*/ 219 w 572"/>
                <a:gd name="T5" fmla="*/ 135 h 813"/>
                <a:gd name="T6" fmla="*/ 226 w 572"/>
                <a:gd name="T7" fmla="*/ 158 h 813"/>
                <a:gd name="T8" fmla="*/ 232 w 572"/>
                <a:gd name="T9" fmla="*/ 184 h 813"/>
                <a:gd name="T10" fmla="*/ 231 w 572"/>
                <a:gd name="T11" fmla="*/ 229 h 813"/>
                <a:gd name="T12" fmla="*/ 218 w 572"/>
                <a:gd name="T13" fmla="*/ 252 h 813"/>
                <a:gd name="T14" fmla="*/ 201 w 572"/>
                <a:gd name="T15" fmla="*/ 269 h 813"/>
                <a:gd name="T16" fmla="*/ 198 w 572"/>
                <a:gd name="T17" fmla="*/ 254 h 813"/>
                <a:gd name="T18" fmla="*/ 194 w 572"/>
                <a:gd name="T19" fmla="*/ 229 h 813"/>
                <a:gd name="T20" fmla="*/ 169 w 572"/>
                <a:gd name="T21" fmla="*/ 227 h 813"/>
                <a:gd name="T22" fmla="*/ 166 w 572"/>
                <a:gd name="T23" fmla="*/ 261 h 813"/>
                <a:gd name="T24" fmla="*/ 174 w 572"/>
                <a:gd name="T25" fmla="*/ 294 h 813"/>
                <a:gd name="T26" fmla="*/ 171 w 572"/>
                <a:gd name="T27" fmla="*/ 327 h 813"/>
                <a:gd name="T28" fmla="*/ 143 w 572"/>
                <a:gd name="T29" fmla="*/ 320 h 813"/>
                <a:gd name="T30" fmla="*/ 135 w 572"/>
                <a:gd name="T31" fmla="*/ 286 h 813"/>
                <a:gd name="T32" fmla="*/ 120 w 572"/>
                <a:gd name="T33" fmla="*/ 285 h 813"/>
                <a:gd name="T34" fmla="*/ 121 w 572"/>
                <a:gd name="T35" fmla="*/ 316 h 813"/>
                <a:gd name="T36" fmla="*/ 123 w 572"/>
                <a:gd name="T37" fmla="*/ 334 h 813"/>
                <a:gd name="T38" fmla="*/ 124 w 572"/>
                <a:gd name="T39" fmla="*/ 356 h 813"/>
                <a:gd name="T40" fmla="*/ 121 w 572"/>
                <a:gd name="T41" fmla="*/ 393 h 813"/>
                <a:gd name="T42" fmla="*/ 92 w 572"/>
                <a:gd name="T43" fmla="*/ 385 h 813"/>
                <a:gd name="T44" fmla="*/ 90 w 572"/>
                <a:gd name="T45" fmla="*/ 357 h 813"/>
                <a:gd name="T46" fmla="*/ 92 w 572"/>
                <a:gd name="T47" fmla="*/ 326 h 813"/>
                <a:gd name="T48" fmla="*/ 88 w 572"/>
                <a:gd name="T49" fmla="*/ 319 h 813"/>
                <a:gd name="T50" fmla="*/ 65 w 572"/>
                <a:gd name="T51" fmla="*/ 398 h 813"/>
                <a:gd name="T52" fmla="*/ 39 w 572"/>
                <a:gd name="T53" fmla="*/ 407 h 813"/>
                <a:gd name="T54" fmla="*/ 32 w 572"/>
                <a:gd name="T55" fmla="*/ 379 h 813"/>
                <a:gd name="T56" fmla="*/ 47 w 572"/>
                <a:gd name="T57" fmla="*/ 357 h 813"/>
                <a:gd name="T58" fmla="*/ 4 w 572"/>
                <a:gd name="T59" fmla="*/ 340 h 813"/>
                <a:gd name="T60" fmla="*/ 21 w 572"/>
                <a:gd name="T61" fmla="*/ 327 h 813"/>
                <a:gd name="T62" fmla="*/ 61 w 572"/>
                <a:gd name="T63" fmla="*/ 313 h 813"/>
                <a:gd name="T64" fmla="*/ 7 w 572"/>
                <a:gd name="T65" fmla="*/ 283 h 813"/>
                <a:gd name="T66" fmla="*/ 12 w 572"/>
                <a:gd name="T67" fmla="*/ 264 h 813"/>
                <a:gd name="T68" fmla="*/ 73 w 572"/>
                <a:gd name="T69" fmla="*/ 255 h 813"/>
                <a:gd name="T70" fmla="*/ 80 w 572"/>
                <a:gd name="T71" fmla="*/ 232 h 813"/>
                <a:gd name="T72" fmla="*/ 29 w 572"/>
                <a:gd name="T73" fmla="*/ 233 h 813"/>
                <a:gd name="T74" fmla="*/ 2 w 572"/>
                <a:gd name="T75" fmla="*/ 203 h 813"/>
                <a:gd name="T76" fmla="*/ 21 w 572"/>
                <a:gd name="T77" fmla="*/ 183 h 813"/>
                <a:gd name="T78" fmla="*/ 101 w 572"/>
                <a:gd name="T79" fmla="*/ 188 h 813"/>
                <a:gd name="T80" fmla="*/ 85 w 572"/>
                <a:gd name="T81" fmla="*/ 172 h 813"/>
                <a:gd name="T82" fmla="*/ 54 w 572"/>
                <a:gd name="T83" fmla="*/ 151 h 813"/>
                <a:gd name="T84" fmla="*/ 68 w 572"/>
                <a:gd name="T85" fmla="*/ 129 h 813"/>
                <a:gd name="T86" fmla="*/ 86 w 572"/>
                <a:gd name="T87" fmla="*/ 108 h 813"/>
                <a:gd name="T88" fmla="*/ 109 w 572"/>
                <a:gd name="T89" fmla="*/ 92 h 813"/>
                <a:gd name="T90" fmla="*/ 141 w 572"/>
                <a:gd name="T91" fmla="*/ 83 h 813"/>
                <a:gd name="T92" fmla="*/ 188 w 572"/>
                <a:gd name="T93" fmla="*/ 70 h 813"/>
                <a:gd name="T94" fmla="*/ 76 w 572"/>
                <a:gd name="T95" fmla="*/ 148 h 813"/>
                <a:gd name="T96" fmla="*/ 21 w 572"/>
                <a:gd name="T97" fmla="*/ 275 h 813"/>
                <a:gd name="T98" fmla="*/ 75 w 572"/>
                <a:gd name="T99" fmla="*/ 323 h 813"/>
                <a:gd name="T100" fmla="*/ 145 w 572"/>
                <a:gd name="T101" fmla="*/ 200 h 813"/>
                <a:gd name="T102" fmla="*/ 195 w 572"/>
                <a:gd name="T103" fmla="*/ 99 h 813"/>
                <a:gd name="T104" fmla="*/ 211 w 572"/>
                <a:gd name="T105" fmla="*/ 66 h 813"/>
                <a:gd name="T106" fmla="*/ 224 w 572"/>
                <a:gd name="T107" fmla="*/ 50 h 813"/>
                <a:gd name="T108" fmla="*/ 239 w 572"/>
                <a:gd name="T109" fmla="*/ 36 h 813"/>
                <a:gd name="T110" fmla="*/ 257 w 572"/>
                <a:gd name="T111" fmla="*/ 22 h 813"/>
                <a:gd name="T112" fmla="*/ 282 w 572"/>
                <a:gd name="T113" fmla="*/ 4 h 813"/>
                <a:gd name="T114" fmla="*/ 240 w 572"/>
                <a:gd name="T115" fmla="*/ 59 h 81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72"/>
                <a:gd name="T175" fmla="*/ 0 h 813"/>
                <a:gd name="T176" fmla="*/ 572 w 572"/>
                <a:gd name="T177" fmla="*/ 813 h 81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72" h="813">
                  <a:moveTo>
                    <a:pt x="479" y="118"/>
                  </a:moveTo>
                  <a:lnTo>
                    <a:pt x="477" y="119"/>
                  </a:lnTo>
                  <a:lnTo>
                    <a:pt x="470" y="125"/>
                  </a:lnTo>
                  <a:lnTo>
                    <a:pt x="466" y="131"/>
                  </a:lnTo>
                  <a:lnTo>
                    <a:pt x="460" y="137"/>
                  </a:lnTo>
                  <a:lnTo>
                    <a:pt x="456" y="144"/>
                  </a:lnTo>
                  <a:lnTo>
                    <a:pt x="451" y="152"/>
                  </a:lnTo>
                  <a:lnTo>
                    <a:pt x="441" y="171"/>
                  </a:lnTo>
                  <a:lnTo>
                    <a:pt x="435" y="194"/>
                  </a:lnTo>
                  <a:lnTo>
                    <a:pt x="432" y="207"/>
                  </a:lnTo>
                  <a:lnTo>
                    <a:pt x="432" y="215"/>
                  </a:lnTo>
                  <a:lnTo>
                    <a:pt x="432" y="222"/>
                  </a:lnTo>
                  <a:lnTo>
                    <a:pt x="432" y="230"/>
                  </a:lnTo>
                  <a:lnTo>
                    <a:pt x="432" y="237"/>
                  </a:lnTo>
                  <a:lnTo>
                    <a:pt x="433" y="245"/>
                  </a:lnTo>
                  <a:lnTo>
                    <a:pt x="435" y="254"/>
                  </a:lnTo>
                  <a:lnTo>
                    <a:pt x="437" y="262"/>
                  </a:lnTo>
                  <a:lnTo>
                    <a:pt x="437" y="270"/>
                  </a:lnTo>
                  <a:lnTo>
                    <a:pt x="439" y="279"/>
                  </a:lnTo>
                  <a:lnTo>
                    <a:pt x="441" y="287"/>
                  </a:lnTo>
                  <a:lnTo>
                    <a:pt x="445" y="294"/>
                  </a:lnTo>
                  <a:lnTo>
                    <a:pt x="445" y="302"/>
                  </a:lnTo>
                  <a:lnTo>
                    <a:pt x="449" y="310"/>
                  </a:lnTo>
                  <a:lnTo>
                    <a:pt x="451" y="315"/>
                  </a:lnTo>
                  <a:lnTo>
                    <a:pt x="452" y="323"/>
                  </a:lnTo>
                  <a:lnTo>
                    <a:pt x="454" y="330"/>
                  </a:lnTo>
                  <a:lnTo>
                    <a:pt x="458" y="344"/>
                  </a:lnTo>
                  <a:lnTo>
                    <a:pt x="460" y="349"/>
                  </a:lnTo>
                  <a:lnTo>
                    <a:pt x="462" y="357"/>
                  </a:lnTo>
                  <a:lnTo>
                    <a:pt x="464" y="368"/>
                  </a:lnTo>
                  <a:lnTo>
                    <a:pt x="468" y="380"/>
                  </a:lnTo>
                  <a:lnTo>
                    <a:pt x="470" y="393"/>
                  </a:lnTo>
                  <a:lnTo>
                    <a:pt x="472" y="405"/>
                  </a:lnTo>
                  <a:lnTo>
                    <a:pt x="472" y="416"/>
                  </a:lnTo>
                  <a:lnTo>
                    <a:pt x="470" y="437"/>
                  </a:lnTo>
                  <a:lnTo>
                    <a:pt x="462" y="458"/>
                  </a:lnTo>
                  <a:lnTo>
                    <a:pt x="456" y="469"/>
                  </a:lnTo>
                  <a:lnTo>
                    <a:pt x="452" y="479"/>
                  </a:lnTo>
                  <a:lnTo>
                    <a:pt x="449" y="483"/>
                  </a:lnTo>
                  <a:lnTo>
                    <a:pt x="447" y="486"/>
                  </a:lnTo>
                  <a:lnTo>
                    <a:pt x="441" y="496"/>
                  </a:lnTo>
                  <a:lnTo>
                    <a:pt x="435" y="503"/>
                  </a:lnTo>
                  <a:lnTo>
                    <a:pt x="430" y="509"/>
                  </a:lnTo>
                  <a:lnTo>
                    <a:pt x="424" y="517"/>
                  </a:lnTo>
                  <a:lnTo>
                    <a:pt x="418" y="521"/>
                  </a:lnTo>
                  <a:lnTo>
                    <a:pt x="413" y="526"/>
                  </a:lnTo>
                  <a:lnTo>
                    <a:pt x="409" y="530"/>
                  </a:lnTo>
                  <a:lnTo>
                    <a:pt x="401" y="538"/>
                  </a:lnTo>
                  <a:lnTo>
                    <a:pt x="394" y="541"/>
                  </a:lnTo>
                  <a:lnTo>
                    <a:pt x="394" y="538"/>
                  </a:lnTo>
                  <a:lnTo>
                    <a:pt x="394" y="528"/>
                  </a:lnTo>
                  <a:lnTo>
                    <a:pt x="394" y="522"/>
                  </a:lnTo>
                  <a:lnTo>
                    <a:pt x="394" y="515"/>
                  </a:lnTo>
                  <a:lnTo>
                    <a:pt x="395" y="507"/>
                  </a:lnTo>
                  <a:lnTo>
                    <a:pt x="394" y="500"/>
                  </a:lnTo>
                  <a:lnTo>
                    <a:pt x="394" y="490"/>
                  </a:lnTo>
                  <a:lnTo>
                    <a:pt x="392" y="481"/>
                  </a:lnTo>
                  <a:lnTo>
                    <a:pt x="392" y="473"/>
                  </a:lnTo>
                  <a:lnTo>
                    <a:pt x="390" y="465"/>
                  </a:lnTo>
                  <a:lnTo>
                    <a:pt x="388" y="458"/>
                  </a:lnTo>
                  <a:lnTo>
                    <a:pt x="384" y="450"/>
                  </a:lnTo>
                  <a:lnTo>
                    <a:pt x="375" y="441"/>
                  </a:lnTo>
                  <a:lnTo>
                    <a:pt x="365" y="437"/>
                  </a:lnTo>
                  <a:lnTo>
                    <a:pt x="356" y="439"/>
                  </a:lnTo>
                  <a:lnTo>
                    <a:pt x="346" y="445"/>
                  </a:lnTo>
                  <a:lnTo>
                    <a:pt x="338" y="454"/>
                  </a:lnTo>
                  <a:lnTo>
                    <a:pt x="333" y="467"/>
                  </a:lnTo>
                  <a:lnTo>
                    <a:pt x="327" y="481"/>
                  </a:lnTo>
                  <a:lnTo>
                    <a:pt x="327" y="496"/>
                  </a:lnTo>
                  <a:lnTo>
                    <a:pt x="327" y="503"/>
                  </a:lnTo>
                  <a:lnTo>
                    <a:pt x="329" y="511"/>
                  </a:lnTo>
                  <a:lnTo>
                    <a:pt x="331" y="521"/>
                  </a:lnTo>
                  <a:lnTo>
                    <a:pt x="333" y="528"/>
                  </a:lnTo>
                  <a:lnTo>
                    <a:pt x="337" y="540"/>
                  </a:lnTo>
                  <a:lnTo>
                    <a:pt x="340" y="551"/>
                  </a:lnTo>
                  <a:lnTo>
                    <a:pt x="342" y="562"/>
                  </a:lnTo>
                  <a:lnTo>
                    <a:pt x="346" y="576"/>
                  </a:lnTo>
                  <a:lnTo>
                    <a:pt x="348" y="587"/>
                  </a:lnTo>
                  <a:lnTo>
                    <a:pt x="352" y="598"/>
                  </a:lnTo>
                  <a:lnTo>
                    <a:pt x="352" y="612"/>
                  </a:lnTo>
                  <a:lnTo>
                    <a:pt x="352" y="623"/>
                  </a:lnTo>
                  <a:lnTo>
                    <a:pt x="348" y="642"/>
                  </a:lnTo>
                  <a:lnTo>
                    <a:pt x="344" y="650"/>
                  </a:lnTo>
                  <a:lnTo>
                    <a:pt x="342" y="654"/>
                  </a:lnTo>
                  <a:lnTo>
                    <a:pt x="338" y="657"/>
                  </a:lnTo>
                  <a:lnTo>
                    <a:pt x="331" y="661"/>
                  </a:lnTo>
                  <a:lnTo>
                    <a:pt x="321" y="665"/>
                  </a:lnTo>
                  <a:lnTo>
                    <a:pt x="302" y="663"/>
                  </a:lnTo>
                  <a:lnTo>
                    <a:pt x="291" y="650"/>
                  </a:lnTo>
                  <a:lnTo>
                    <a:pt x="285" y="640"/>
                  </a:lnTo>
                  <a:lnTo>
                    <a:pt x="281" y="629"/>
                  </a:lnTo>
                  <a:lnTo>
                    <a:pt x="279" y="617"/>
                  </a:lnTo>
                  <a:lnTo>
                    <a:pt x="278" y="606"/>
                  </a:lnTo>
                  <a:lnTo>
                    <a:pt x="276" y="595"/>
                  </a:lnTo>
                  <a:lnTo>
                    <a:pt x="272" y="581"/>
                  </a:lnTo>
                  <a:lnTo>
                    <a:pt x="270" y="572"/>
                  </a:lnTo>
                  <a:lnTo>
                    <a:pt x="268" y="562"/>
                  </a:lnTo>
                  <a:lnTo>
                    <a:pt x="260" y="547"/>
                  </a:lnTo>
                  <a:lnTo>
                    <a:pt x="251" y="543"/>
                  </a:lnTo>
                  <a:lnTo>
                    <a:pt x="245" y="547"/>
                  </a:lnTo>
                  <a:lnTo>
                    <a:pt x="241" y="557"/>
                  </a:lnTo>
                  <a:lnTo>
                    <a:pt x="240" y="570"/>
                  </a:lnTo>
                  <a:lnTo>
                    <a:pt x="240" y="579"/>
                  </a:lnTo>
                  <a:lnTo>
                    <a:pt x="240" y="589"/>
                  </a:lnTo>
                  <a:lnTo>
                    <a:pt x="240" y="598"/>
                  </a:lnTo>
                  <a:lnTo>
                    <a:pt x="241" y="608"/>
                  </a:lnTo>
                  <a:lnTo>
                    <a:pt x="241" y="619"/>
                  </a:lnTo>
                  <a:lnTo>
                    <a:pt x="241" y="631"/>
                  </a:lnTo>
                  <a:lnTo>
                    <a:pt x="243" y="636"/>
                  </a:lnTo>
                  <a:lnTo>
                    <a:pt x="243" y="644"/>
                  </a:lnTo>
                  <a:lnTo>
                    <a:pt x="243" y="650"/>
                  </a:lnTo>
                  <a:lnTo>
                    <a:pt x="243" y="655"/>
                  </a:lnTo>
                  <a:lnTo>
                    <a:pt x="245" y="661"/>
                  </a:lnTo>
                  <a:lnTo>
                    <a:pt x="245" y="667"/>
                  </a:lnTo>
                  <a:lnTo>
                    <a:pt x="245" y="675"/>
                  </a:lnTo>
                  <a:lnTo>
                    <a:pt x="245" y="680"/>
                  </a:lnTo>
                  <a:lnTo>
                    <a:pt x="247" y="692"/>
                  </a:lnTo>
                  <a:lnTo>
                    <a:pt x="247" y="699"/>
                  </a:lnTo>
                  <a:lnTo>
                    <a:pt x="247" y="705"/>
                  </a:lnTo>
                  <a:lnTo>
                    <a:pt x="247" y="711"/>
                  </a:lnTo>
                  <a:lnTo>
                    <a:pt x="247" y="716"/>
                  </a:lnTo>
                  <a:lnTo>
                    <a:pt x="247" y="728"/>
                  </a:lnTo>
                  <a:lnTo>
                    <a:pt x="247" y="739"/>
                  </a:lnTo>
                  <a:lnTo>
                    <a:pt x="247" y="751"/>
                  </a:lnTo>
                  <a:lnTo>
                    <a:pt x="245" y="770"/>
                  </a:lnTo>
                  <a:lnTo>
                    <a:pt x="241" y="785"/>
                  </a:lnTo>
                  <a:lnTo>
                    <a:pt x="236" y="798"/>
                  </a:lnTo>
                  <a:lnTo>
                    <a:pt x="228" y="806"/>
                  </a:lnTo>
                  <a:lnTo>
                    <a:pt x="217" y="806"/>
                  </a:lnTo>
                  <a:lnTo>
                    <a:pt x="198" y="798"/>
                  </a:lnTo>
                  <a:lnTo>
                    <a:pt x="184" y="781"/>
                  </a:lnTo>
                  <a:lnTo>
                    <a:pt x="183" y="770"/>
                  </a:lnTo>
                  <a:lnTo>
                    <a:pt x="179" y="756"/>
                  </a:lnTo>
                  <a:lnTo>
                    <a:pt x="179" y="743"/>
                  </a:lnTo>
                  <a:lnTo>
                    <a:pt x="179" y="735"/>
                  </a:lnTo>
                  <a:lnTo>
                    <a:pt x="179" y="728"/>
                  </a:lnTo>
                  <a:lnTo>
                    <a:pt x="179" y="720"/>
                  </a:lnTo>
                  <a:lnTo>
                    <a:pt x="179" y="713"/>
                  </a:lnTo>
                  <a:lnTo>
                    <a:pt x="179" y="705"/>
                  </a:lnTo>
                  <a:lnTo>
                    <a:pt x="181" y="697"/>
                  </a:lnTo>
                  <a:lnTo>
                    <a:pt x="183" y="669"/>
                  </a:lnTo>
                  <a:lnTo>
                    <a:pt x="183" y="663"/>
                  </a:lnTo>
                  <a:lnTo>
                    <a:pt x="183" y="657"/>
                  </a:lnTo>
                  <a:lnTo>
                    <a:pt x="184" y="652"/>
                  </a:lnTo>
                  <a:lnTo>
                    <a:pt x="184" y="646"/>
                  </a:lnTo>
                  <a:lnTo>
                    <a:pt x="183" y="635"/>
                  </a:lnTo>
                  <a:lnTo>
                    <a:pt x="183" y="627"/>
                  </a:lnTo>
                  <a:lnTo>
                    <a:pt x="179" y="625"/>
                  </a:lnTo>
                  <a:lnTo>
                    <a:pt x="177" y="629"/>
                  </a:lnTo>
                  <a:lnTo>
                    <a:pt x="175" y="638"/>
                  </a:lnTo>
                  <a:lnTo>
                    <a:pt x="169" y="665"/>
                  </a:lnTo>
                  <a:lnTo>
                    <a:pt x="164" y="699"/>
                  </a:lnTo>
                  <a:lnTo>
                    <a:pt x="154" y="735"/>
                  </a:lnTo>
                  <a:lnTo>
                    <a:pt x="144" y="770"/>
                  </a:lnTo>
                  <a:lnTo>
                    <a:pt x="137" y="783"/>
                  </a:lnTo>
                  <a:lnTo>
                    <a:pt x="129" y="796"/>
                  </a:lnTo>
                  <a:lnTo>
                    <a:pt x="125" y="800"/>
                  </a:lnTo>
                  <a:lnTo>
                    <a:pt x="120" y="804"/>
                  </a:lnTo>
                  <a:lnTo>
                    <a:pt x="110" y="809"/>
                  </a:lnTo>
                  <a:lnTo>
                    <a:pt x="101" y="811"/>
                  </a:lnTo>
                  <a:lnTo>
                    <a:pt x="93" y="813"/>
                  </a:lnTo>
                  <a:lnTo>
                    <a:pt x="78" y="813"/>
                  </a:lnTo>
                  <a:lnTo>
                    <a:pt x="59" y="804"/>
                  </a:lnTo>
                  <a:lnTo>
                    <a:pt x="53" y="796"/>
                  </a:lnTo>
                  <a:lnTo>
                    <a:pt x="53" y="785"/>
                  </a:lnTo>
                  <a:lnTo>
                    <a:pt x="55" y="775"/>
                  </a:lnTo>
                  <a:lnTo>
                    <a:pt x="59" y="764"/>
                  </a:lnTo>
                  <a:lnTo>
                    <a:pt x="63" y="758"/>
                  </a:lnTo>
                  <a:lnTo>
                    <a:pt x="67" y="754"/>
                  </a:lnTo>
                  <a:lnTo>
                    <a:pt x="74" y="743"/>
                  </a:lnTo>
                  <a:lnTo>
                    <a:pt x="78" y="739"/>
                  </a:lnTo>
                  <a:lnTo>
                    <a:pt x="82" y="733"/>
                  </a:lnTo>
                  <a:lnTo>
                    <a:pt x="87" y="726"/>
                  </a:lnTo>
                  <a:lnTo>
                    <a:pt x="93" y="713"/>
                  </a:lnTo>
                  <a:lnTo>
                    <a:pt x="91" y="709"/>
                  </a:lnTo>
                  <a:lnTo>
                    <a:pt x="86" y="707"/>
                  </a:lnTo>
                  <a:lnTo>
                    <a:pt x="61" y="703"/>
                  </a:lnTo>
                  <a:lnTo>
                    <a:pt x="29" y="695"/>
                  </a:lnTo>
                  <a:lnTo>
                    <a:pt x="10" y="684"/>
                  </a:lnTo>
                  <a:lnTo>
                    <a:pt x="8" y="680"/>
                  </a:lnTo>
                  <a:lnTo>
                    <a:pt x="10" y="676"/>
                  </a:lnTo>
                  <a:lnTo>
                    <a:pt x="11" y="671"/>
                  </a:lnTo>
                  <a:lnTo>
                    <a:pt x="17" y="665"/>
                  </a:lnTo>
                  <a:lnTo>
                    <a:pt x="25" y="661"/>
                  </a:lnTo>
                  <a:lnTo>
                    <a:pt x="34" y="657"/>
                  </a:lnTo>
                  <a:lnTo>
                    <a:pt x="42" y="654"/>
                  </a:lnTo>
                  <a:lnTo>
                    <a:pt x="51" y="652"/>
                  </a:lnTo>
                  <a:lnTo>
                    <a:pt x="68" y="646"/>
                  </a:lnTo>
                  <a:lnTo>
                    <a:pt x="86" y="642"/>
                  </a:lnTo>
                  <a:lnTo>
                    <a:pt x="103" y="638"/>
                  </a:lnTo>
                  <a:lnTo>
                    <a:pt x="114" y="633"/>
                  </a:lnTo>
                  <a:lnTo>
                    <a:pt x="122" y="625"/>
                  </a:lnTo>
                  <a:lnTo>
                    <a:pt x="124" y="614"/>
                  </a:lnTo>
                  <a:lnTo>
                    <a:pt x="122" y="610"/>
                  </a:lnTo>
                  <a:lnTo>
                    <a:pt x="118" y="604"/>
                  </a:lnTo>
                  <a:lnTo>
                    <a:pt x="101" y="595"/>
                  </a:lnTo>
                  <a:lnTo>
                    <a:pt x="55" y="581"/>
                  </a:lnTo>
                  <a:lnTo>
                    <a:pt x="13" y="566"/>
                  </a:lnTo>
                  <a:lnTo>
                    <a:pt x="4" y="555"/>
                  </a:lnTo>
                  <a:lnTo>
                    <a:pt x="2" y="549"/>
                  </a:lnTo>
                  <a:lnTo>
                    <a:pt x="4" y="543"/>
                  </a:lnTo>
                  <a:lnTo>
                    <a:pt x="10" y="538"/>
                  </a:lnTo>
                  <a:lnTo>
                    <a:pt x="15" y="532"/>
                  </a:lnTo>
                  <a:lnTo>
                    <a:pt x="23" y="528"/>
                  </a:lnTo>
                  <a:lnTo>
                    <a:pt x="30" y="526"/>
                  </a:lnTo>
                  <a:lnTo>
                    <a:pt x="49" y="522"/>
                  </a:lnTo>
                  <a:lnTo>
                    <a:pt x="70" y="522"/>
                  </a:lnTo>
                  <a:lnTo>
                    <a:pt x="93" y="521"/>
                  </a:lnTo>
                  <a:lnTo>
                    <a:pt x="114" y="521"/>
                  </a:lnTo>
                  <a:lnTo>
                    <a:pt x="146" y="509"/>
                  </a:lnTo>
                  <a:lnTo>
                    <a:pt x="158" y="500"/>
                  </a:lnTo>
                  <a:lnTo>
                    <a:pt x="164" y="490"/>
                  </a:lnTo>
                  <a:lnTo>
                    <a:pt x="167" y="481"/>
                  </a:lnTo>
                  <a:lnTo>
                    <a:pt x="167" y="477"/>
                  </a:lnTo>
                  <a:lnTo>
                    <a:pt x="165" y="471"/>
                  </a:lnTo>
                  <a:lnTo>
                    <a:pt x="160" y="464"/>
                  </a:lnTo>
                  <a:lnTo>
                    <a:pt x="152" y="458"/>
                  </a:lnTo>
                  <a:lnTo>
                    <a:pt x="124" y="450"/>
                  </a:lnTo>
                  <a:lnTo>
                    <a:pt x="93" y="454"/>
                  </a:lnTo>
                  <a:lnTo>
                    <a:pt x="80" y="458"/>
                  </a:lnTo>
                  <a:lnTo>
                    <a:pt x="68" y="462"/>
                  </a:lnTo>
                  <a:lnTo>
                    <a:pt x="57" y="465"/>
                  </a:lnTo>
                  <a:lnTo>
                    <a:pt x="44" y="465"/>
                  </a:lnTo>
                  <a:lnTo>
                    <a:pt x="17" y="462"/>
                  </a:lnTo>
                  <a:lnTo>
                    <a:pt x="4" y="452"/>
                  </a:lnTo>
                  <a:lnTo>
                    <a:pt x="0" y="439"/>
                  </a:lnTo>
                  <a:lnTo>
                    <a:pt x="0" y="424"/>
                  </a:lnTo>
                  <a:lnTo>
                    <a:pt x="4" y="405"/>
                  </a:lnTo>
                  <a:lnTo>
                    <a:pt x="8" y="397"/>
                  </a:lnTo>
                  <a:lnTo>
                    <a:pt x="13" y="387"/>
                  </a:lnTo>
                  <a:lnTo>
                    <a:pt x="19" y="382"/>
                  </a:lnTo>
                  <a:lnTo>
                    <a:pt x="27" y="374"/>
                  </a:lnTo>
                  <a:lnTo>
                    <a:pt x="32" y="368"/>
                  </a:lnTo>
                  <a:lnTo>
                    <a:pt x="42" y="365"/>
                  </a:lnTo>
                  <a:lnTo>
                    <a:pt x="51" y="361"/>
                  </a:lnTo>
                  <a:lnTo>
                    <a:pt x="61" y="361"/>
                  </a:lnTo>
                  <a:lnTo>
                    <a:pt x="82" y="361"/>
                  </a:lnTo>
                  <a:lnTo>
                    <a:pt x="106" y="365"/>
                  </a:lnTo>
                  <a:lnTo>
                    <a:pt x="158" y="374"/>
                  </a:lnTo>
                  <a:lnTo>
                    <a:pt x="202" y="376"/>
                  </a:lnTo>
                  <a:lnTo>
                    <a:pt x="215" y="372"/>
                  </a:lnTo>
                  <a:lnTo>
                    <a:pt x="222" y="363"/>
                  </a:lnTo>
                  <a:lnTo>
                    <a:pt x="222" y="357"/>
                  </a:lnTo>
                  <a:lnTo>
                    <a:pt x="221" y="353"/>
                  </a:lnTo>
                  <a:lnTo>
                    <a:pt x="209" y="348"/>
                  </a:lnTo>
                  <a:lnTo>
                    <a:pt x="169" y="344"/>
                  </a:lnTo>
                  <a:lnTo>
                    <a:pt x="146" y="342"/>
                  </a:lnTo>
                  <a:lnTo>
                    <a:pt x="127" y="338"/>
                  </a:lnTo>
                  <a:lnTo>
                    <a:pt x="112" y="330"/>
                  </a:lnTo>
                  <a:lnTo>
                    <a:pt x="105" y="319"/>
                  </a:lnTo>
                  <a:lnTo>
                    <a:pt x="105" y="311"/>
                  </a:lnTo>
                  <a:lnTo>
                    <a:pt x="108" y="302"/>
                  </a:lnTo>
                  <a:lnTo>
                    <a:pt x="114" y="289"/>
                  </a:lnTo>
                  <a:lnTo>
                    <a:pt x="116" y="285"/>
                  </a:lnTo>
                  <a:lnTo>
                    <a:pt x="120" y="277"/>
                  </a:lnTo>
                  <a:lnTo>
                    <a:pt x="125" y="272"/>
                  </a:lnTo>
                  <a:lnTo>
                    <a:pt x="129" y="264"/>
                  </a:lnTo>
                  <a:lnTo>
                    <a:pt x="135" y="258"/>
                  </a:lnTo>
                  <a:lnTo>
                    <a:pt x="141" y="251"/>
                  </a:lnTo>
                  <a:lnTo>
                    <a:pt x="144" y="243"/>
                  </a:lnTo>
                  <a:lnTo>
                    <a:pt x="152" y="237"/>
                  </a:lnTo>
                  <a:lnTo>
                    <a:pt x="158" y="230"/>
                  </a:lnTo>
                  <a:lnTo>
                    <a:pt x="165" y="224"/>
                  </a:lnTo>
                  <a:lnTo>
                    <a:pt x="171" y="216"/>
                  </a:lnTo>
                  <a:lnTo>
                    <a:pt x="179" y="211"/>
                  </a:lnTo>
                  <a:lnTo>
                    <a:pt x="186" y="205"/>
                  </a:lnTo>
                  <a:lnTo>
                    <a:pt x="194" y="199"/>
                  </a:lnTo>
                  <a:lnTo>
                    <a:pt x="202" y="194"/>
                  </a:lnTo>
                  <a:lnTo>
                    <a:pt x="209" y="188"/>
                  </a:lnTo>
                  <a:lnTo>
                    <a:pt x="217" y="184"/>
                  </a:lnTo>
                  <a:lnTo>
                    <a:pt x="224" y="178"/>
                  </a:lnTo>
                  <a:lnTo>
                    <a:pt x="232" y="175"/>
                  </a:lnTo>
                  <a:lnTo>
                    <a:pt x="240" y="173"/>
                  </a:lnTo>
                  <a:lnTo>
                    <a:pt x="255" y="167"/>
                  </a:lnTo>
                  <a:lnTo>
                    <a:pt x="268" y="165"/>
                  </a:lnTo>
                  <a:lnTo>
                    <a:pt x="281" y="165"/>
                  </a:lnTo>
                  <a:lnTo>
                    <a:pt x="308" y="167"/>
                  </a:lnTo>
                  <a:lnTo>
                    <a:pt x="331" y="163"/>
                  </a:lnTo>
                  <a:lnTo>
                    <a:pt x="352" y="156"/>
                  </a:lnTo>
                  <a:lnTo>
                    <a:pt x="359" y="152"/>
                  </a:lnTo>
                  <a:lnTo>
                    <a:pt x="369" y="146"/>
                  </a:lnTo>
                  <a:lnTo>
                    <a:pt x="376" y="140"/>
                  </a:lnTo>
                  <a:lnTo>
                    <a:pt x="382" y="135"/>
                  </a:lnTo>
                  <a:lnTo>
                    <a:pt x="394" y="127"/>
                  </a:lnTo>
                  <a:lnTo>
                    <a:pt x="399" y="119"/>
                  </a:lnTo>
                  <a:lnTo>
                    <a:pt x="401" y="118"/>
                  </a:lnTo>
                  <a:lnTo>
                    <a:pt x="337" y="237"/>
                  </a:lnTo>
                  <a:lnTo>
                    <a:pt x="152" y="296"/>
                  </a:lnTo>
                  <a:lnTo>
                    <a:pt x="318" y="275"/>
                  </a:lnTo>
                  <a:lnTo>
                    <a:pt x="238" y="416"/>
                  </a:lnTo>
                  <a:lnTo>
                    <a:pt x="53" y="406"/>
                  </a:lnTo>
                  <a:lnTo>
                    <a:pt x="224" y="446"/>
                  </a:lnTo>
                  <a:lnTo>
                    <a:pt x="175" y="541"/>
                  </a:lnTo>
                  <a:lnTo>
                    <a:pt x="42" y="549"/>
                  </a:lnTo>
                  <a:lnTo>
                    <a:pt x="162" y="568"/>
                  </a:lnTo>
                  <a:lnTo>
                    <a:pt x="127" y="648"/>
                  </a:lnTo>
                  <a:lnTo>
                    <a:pt x="53" y="676"/>
                  </a:lnTo>
                  <a:lnTo>
                    <a:pt x="127" y="673"/>
                  </a:lnTo>
                  <a:lnTo>
                    <a:pt x="97" y="787"/>
                  </a:lnTo>
                  <a:lnTo>
                    <a:pt x="150" y="646"/>
                  </a:lnTo>
                  <a:lnTo>
                    <a:pt x="200" y="543"/>
                  </a:lnTo>
                  <a:lnTo>
                    <a:pt x="209" y="764"/>
                  </a:lnTo>
                  <a:lnTo>
                    <a:pt x="222" y="507"/>
                  </a:lnTo>
                  <a:lnTo>
                    <a:pt x="266" y="431"/>
                  </a:lnTo>
                  <a:lnTo>
                    <a:pt x="314" y="627"/>
                  </a:lnTo>
                  <a:lnTo>
                    <a:pt x="289" y="399"/>
                  </a:lnTo>
                  <a:lnTo>
                    <a:pt x="350" y="285"/>
                  </a:lnTo>
                  <a:lnTo>
                    <a:pt x="424" y="437"/>
                  </a:lnTo>
                  <a:lnTo>
                    <a:pt x="367" y="251"/>
                  </a:lnTo>
                  <a:lnTo>
                    <a:pt x="375" y="235"/>
                  </a:lnTo>
                  <a:lnTo>
                    <a:pt x="380" y="218"/>
                  </a:lnTo>
                  <a:lnTo>
                    <a:pt x="390" y="197"/>
                  </a:lnTo>
                  <a:lnTo>
                    <a:pt x="399" y="175"/>
                  </a:lnTo>
                  <a:lnTo>
                    <a:pt x="411" y="152"/>
                  </a:lnTo>
                  <a:lnTo>
                    <a:pt x="414" y="146"/>
                  </a:lnTo>
                  <a:lnTo>
                    <a:pt x="416" y="142"/>
                  </a:lnTo>
                  <a:lnTo>
                    <a:pt x="418" y="137"/>
                  </a:lnTo>
                  <a:lnTo>
                    <a:pt x="422" y="131"/>
                  </a:lnTo>
                  <a:lnTo>
                    <a:pt x="424" y="127"/>
                  </a:lnTo>
                  <a:lnTo>
                    <a:pt x="428" y="123"/>
                  </a:lnTo>
                  <a:lnTo>
                    <a:pt x="432" y="116"/>
                  </a:lnTo>
                  <a:lnTo>
                    <a:pt x="439" y="108"/>
                  </a:lnTo>
                  <a:lnTo>
                    <a:pt x="443" y="104"/>
                  </a:lnTo>
                  <a:lnTo>
                    <a:pt x="447" y="99"/>
                  </a:lnTo>
                  <a:lnTo>
                    <a:pt x="451" y="95"/>
                  </a:lnTo>
                  <a:lnTo>
                    <a:pt x="456" y="91"/>
                  </a:lnTo>
                  <a:lnTo>
                    <a:pt x="460" y="85"/>
                  </a:lnTo>
                  <a:lnTo>
                    <a:pt x="466" y="81"/>
                  </a:lnTo>
                  <a:lnTo>
                    <a:pt x="472" y="76"/>
                  </a:lnTo>
                  <a:lnTo>
                    <a:pt x="477" y="72"/>
                  </a:lnTo>
                  <a:lnTo>
                    <a:pt x="483" y="66"/>
                  </a:lnTo>
                  <a:lnTo>
                    <a:pt x="489" y="62"/>
                  </a:lnTo>
                  <a:lnTo>
                    <a:pt x="494" y="57"/>
                  </a:lnTo>
                  <a:lnTo>
                    <a:pt x="502" y="53"/>
                  </a:lnTo>
                  <a:lnTo>
                    <a:pt x="508" y="47"/>
                  </a:lnTo>
                  <a:lnTo>
                    <a:pt x="513" y="43"/>
                  </a:lnTo>
                  <a:lnTo>
                    <a:pt x="525" y="34"/>
                  </a:lnTo>
                  <a:lnTo>
                    <a:pt x="530" y="30"/>
                  </a:lnTo>
                  <a:lnTo>
                    <a:pt x="536" y="26"/>
                  </a:lnTo>
                  <a:lnTo>
                    <a:pt x="546" y="19"/>
                  </a:lnTo>
                  <a:lnTo>
                    <a:pt x="555" y="13"/>
                  </a:lnTo>
                  <a:lnTo>
                    <a:pt x="563" y="7"/>
                  </a:lnTo>
                  <a:lnTo>
                    <a:pt x="568" y="4"/>
                  </a:lnTo>
                  <a:lnTo>
                    <a:pt x="572" y="0"/>
                  </a:lnTo>
                  <a:lnTo>
                    <a:pt x="542" y="114"/>
                  </a:lnTo>
                  <a:lnTo>
                    <a:pt x="534" y="110"/>
                  </a:lnTo>
                  <a:lnTo>
                    <a:pt x="510" y="110"/>
                  </a:lnTo>
                  <a:lnTo>
                    <a:pt x="479" y="118"/>
                  </a:lnTo>
                  <a:close/>
                </a:path>
              </a:pathLst>
            </a:custGeom>
            <a:gradFill rotWithShape="0">
              <a:gsLst>
                <a:gs pos="0">
                  <a:srgbClr val="500F74"/>
                </a:gs>
                <a:gs pos="50000">
                  <a:srgbClr val="AC20FA"/>
                </a:gs>
                <a:gs pos="100000">
                  <a:srgbClr val="500F74"/>
                </a:gs>
              </a:gsLst>
              <a:lin ang="5400000" scaled="1"/>
            </a:gradFill>
            <a:ln w="9525">
              <a:noFill/>
              <a:round/>
              <a:headEnd/>
              <a:tailEnd/>
            </a:ln>
          </p:spPr>
          <p:txBody>
            <a:bodyPr/>
            <a:lstStyle/>
            <a:p>
              <a:endParaRPr lang="en-US"/>
            </a:p>
          </p:txBody>
        </p:sp>
        <p:sp>
          <p:nvSpPr>
            <p:cNvPr id="5131" name="Freeform 23"/>
            <p:cNvSpPr>
              <a:spLocks/>
            </p:cNvSpPr>
            <p:nvPr/>
          </p:nvSpPr>
          <p:spPr bwMode="auto">
            <a:xfrm>
              <a:off x="240" y="480"/>
              <a:ext cx="432" cy="2064"/>
            </a:xfrm>
            <a:custGeom>
              <a:avLst/>
              <a:gdLst>
                <a:gd name="T0" fmla="*/ 344 w 884"/>
                <a:gd name="T1" fmla="*/ 384 h 1781"/>
                <a:gd name="T2" fmla="*/ 342 w 884"/>
                <a:gd name="T3" fmla="*/ 566 h 1781"/>
                <a:gd name="T4" fmla="*/ 360 w 884"/>
                <a:gd name="T5" fmla="*/ 668 h 1781"/>
                <a:gd name="T6" fmla="*/ 383 w 884"/>
                <a:gd name="T7" fmla="*/ 760 h 1781"/>
                <a:gd name="T8" fmla="*/ 410 w 884"/>
                <a:gd name="T9" fmla="*/ 863 h 1781"/>
                <a:gd name="T10" fmla="*/ 431 w 884"/>
                <a:gd name="T11" fmla="*/ 1059 h 1781"/>
                <a:gd name="T12" fmla="*/ 418 w 884"/>
                <a:gd name="T13" fmla="*/ 1172 h 1781"/>
                <a:gd name="T14" fmla="*/ 396 w 884"/>
                <a:gd name="T15" fmla="*/ 1267 h 1781"/>
                <a:gd name="T16" fmla="*/ 383 w 884"/>
                <a:gd name="T17" fmla="*/ 1205 h 1781"/>
                <a:gd name="T18" fmla="*/ 362 w 884"/>
                <a:gd name="T19" fmla="*/ 1103 h 1781"/>
                <a:gd name="T20" fmla="*/ 318 w 884"/>
                <a:gd name="T21" fmla="*/ 1125 h 1781"/>
                <a:gd name="T22" fmla="*/ 327 w 884"/>
                <a:gd name="T23" fmla="*/ 1274 h 1781"/>
                <a:gd name="T24" fmla="*/ 361 w 884"/>
                <a:gd name="T25" fmla="*/ 1408 h 1781"/>
                <a:gd name="T26" fmla="*/ 373 w 884"/>
                <a:gd name="T27" fmla="*/ 1555 h 1781"/>
                <a:gd name="T28" fmla="*/ 318 w 884"/>
                <a:gd name="T29" fmla="*/ 1562 h 1781"/>
                <a:gd name="T30" fmla="*/ 286 w 884"/>
                <a:gd name="T31" fmla="*/ 1423 h 1781"/>
                <a:gd name="T32" fmla="*/ 258 w 884"/>
                <a:gd name="T33" fmla="*/ 1438 h 1781"/>
                <a:gd name="T34" fmla="*/ 276 w 884"/>
                <a:gd name="T35" fmla="*/ 1568 h 1781"/>
                <a:gd name="T36" fmla="*/ 288 w 884"/>
                <a:gd name="T37" fmla="*/ 1646 h 1781"/>
                <a:gd name="T38" fmla="*/ 301 w 884"/>
                <a:gd name="T39" fmla="*/ 1736 h 1781"/>
                <a:gd name="T40" fmla="*/ 315 w 884"/>
                <a:gd name="T41" fmla="*/ 1901 h 1781"/>
                <a:gd name="T42" fmla="*/ 256 w 884"/>
                <a:gd name="T43" fmla="*/ 1903 h 1781"/>
                <a:gd name="T44" fmla="*/ 239 w 884"/>
                <a:gd name="T45" fmla="*/ 1782 h 1781"/>
                <a:gd name="T46" fmla="*/ 228 w 884"/>
                <a:gd name="T47" fmla="*/ 1646 h 1781"/>
                <a:gd name="T48" fmla="*/ 216 w 884"/>
                <a:gd name="T49" fmla="*/ 1626 h 1781"/>
                <a:gd name="T50" fmla="*/ 216 w 884"/>
                <a:gd name="T51" fmla="*/ 1991 h 1781"/>
                <a:gd name="T52" fmla="*/ 173 w 884"/>
                <a:gd name="T53" fmla="*/ 2064 h 1781"/>
                <a:gd name="T54" fmla="*/ 146 w 884"/>
                <a:gd name="T55" fmla="*/ 1954 h 1781"/>
                <a:gd name="T56" fmla="*/ 162 w 884"/>
                <a:gd name="T57" fmla="*/ 1835 h 1781"/>
                <a:gd name="T58" fmla="*/ 75 w 884"/>
                <a:gd name="T59" fmla="*/ 1817 h 1781"/>
                <a:gd name="T60" fmla="*/ 99 w 884"/>
                <a:gd name="T61" fmla="*/ 1741 h 1781"/>
                <a:gd name="T62" fmla="*/ 164 w 884"/>
                <a:gd name="T63" fmla="*/ 1628 h 1781"/>
                <a:gd name="T64" fmla="*/ 51 w 884"/>
                <a:gd name="T65" fmla="*/ 1568 h 1781"/>
                <a:gd name="T66" fmla="*/ 48 w 884"/>
                <a:gd name="T67" fmla="*/ 1482 h 1781"/>
                <a:gd name="T68" fmla="*/ 158 w 884"/>
                <a:gd name="T69" fmla="*/ 1364 h 1781"/>
                <a:gd name="T70" fmla="*/ 158 w 884"/>
                <a:gd name="T71" fmla="*/ 1257 h 1781"/>
                <a:gd name="T72" fmla="*/ 63 w 884"/>
                <a:gd name="T73" fmla="*/ 1323 h 1781"/>
                <a:gd name="T74" fmla="*/ 0 w 884"/>
                <a:gd name="T75" fmla="*/ 1227 h 1781"/>
                <a:gd name="T76" fmla="*/ 24 w 884"/>
                <a:gd name="T77" fmla="*/ 1115 h 1781"/>
                <a:gd name="T78" fmla="*/ 173 w 884"/>
                <a:gd name="T79" fmla="*/ 1044 h 1781"/>
                <a:gd name="T80" fmla="*/ 133 w 884"/>
                <a:gd name="T81" fmla="*/ 991 h 1781"/>
                <a:gd name="T82" fmla="*/ 67 w 884"/>
                <a:gd name="T83" fmla="*/ 939 h 1781"/>
                <a:gd name="T84" fmla="*/ 81 w 884"/>
                <a:gd name="T85" fmla="*/ 826 h 1781"/>
                <a:gd name="T86" fmla="*/ 104 w 884"/>
                <a:gd name="T87" fmla="*/ 716 h 1781"/>
                <a:gd name="T88" fmla="*/ 135 w 884"/>
                <a:gd name="T89" fmla="*/ 617 h 1781"/>
                <a:gd name="T90" fmla="*/ 191 w 884"/>
                <a:gd name="T91" fmla="*/ 538 h 1781"/>
                <a:gd name="T92" fmla="*/ 270 w 884"/>
                <a:gd name="T93" fmla="*/ 425 h 1781"/>
                <a:gd name="T94" fmla="*/ 106 w 884"/>
                <a:gd name="T95" fmla="*/ 900 h 1781"/>
                <a:gd name="T96" fmla="*/ 72 w 884"/>
                <a:gd name="T97" fmla="*/ 1516 h 1781"/>
                <a:gd name="T98" fmla="*/ 197 w 884"/>
                <a:gd name="T99" fmla="*/ 1656 h 1781"/>
                <a:gd name="T100" fmla="*/ 257 w 884"/>
                <a:gd name="T101" fmla="*/ 1035 h 1781"/>
                <a:gd name="T102" fmla="*/ 297 w 884"/>
                <a:gd name="T103" fmla="*/ 540 h 1781"/>
                <a:gd name="T104" fmla="*/ 310 w 884"/>
                <a:gd name="T105" fmla="*/ 379 h 1781"/>
                <a:gd name="T106" fmla="*/ 323 w 884"/>
                <a:gd name="T107" fmla="*/ 293 h 1781"/>
                <a:gd name="T108" fmla="*/ 345 w 884"/>
                <a:gd name="T109" fmla="*/ 213 h 1781"/>
                <a:gd name="T110" fmla="*/ 369 w 884"/>
                <a:gd name="T111" fmla="*/ 130 h 1781"/>
                <a:gd name="T112" fmla="*/ 406 w 884"/>
                <a:gd name="T113" fmla="*/ 22 h 1781"/>
                <a:gd name="T114" fmla="*/ 359 w 884"/>
                <a:gd name="T115" fmla="*/ 311 h 178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84"/>
                <a:gd name="T175" fmla="*/ 0 h 1781"/>
                <a:gd name="T176" fmla="*/ 884 w 884"/>
                <a:gd name="T177" fmla="*/ 1781 h 178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close/>
                </a:path>
              </a:pathLst>
            </a:custGeom>
            <a:gradFill rotWithShape="0">
              <a:gsLst>
                <a:gs pos="0">
                  <a:srgbClr val="500F74"/>
                </a:gs>
                <a:gs pos="50000">
                  <a:srgbClr val="AC20FA"/>
                </a:gs>
                <a:gs pos="100000">
                  <a:srgbClr val="500F74"/>
                </a:gs>
              </a:gsLst>
              <a:lin ang="5400000" scaled="1"/>
            </a:gradFill>
            <a:ln w="9525">
              <a:noFill/>
              <a:round/>
              <a:headEnd/>
              <a:tailEnd/>
            </a:ln>
          </p:spPr>
          <p:txBody>
            <a:bodyPr/>
            <a:lstStyle/>
            <a:p>
              <a:endParaRPr lang="en-US"/>
            </a:p>
          </p:txBody>
        </p:sp>
        <p:sp>
          <p:nvSpPr>
            <p:cNvPr id="5132" name="Freeform 24"/>
            <p:cNvSpPr>
              <a:spLocks/>
            </p:cNvSpPr>
            <p:nvPr/>
          </p:nvSpPr>
          <p:spPr bwMode="auto">
            <a:xfrm rot="-4460609">
              <a:off x="506" y="250"/>
              <a:ext cx="466" cy="230"/>
            </a:xfrm>
            <a:custGeom>
              <a:avLst/>
              <a:gdLst>
                <a:gd name="T0" fmla="*/ 92 w 931"/>
                <a:gd name="T1" fmla="*/ 156 h 460"/>
                <a:gd name="T2" fmla="*/ 128 w 931"/>
                <a:gd name="T3" fmla="*/ 137 h 460"/>
                <a:gd name="T4" fmla="*/ 144 w 931"/>
                <a:gd name="T5" fmla="*/ 117 h 460"/>
                <a:gd name="T6" fmla="*/ 155 w 931"/>
                <a:gd name="T7" fmla="*/ 97 h 460"/>
                <a:gd name="T8" fmla="*/ 168 w 931"/>
                <a:gd name="T9" fmla="*/ 73 h 460"/>
                <a:gd name="T10" fmla="*/ 201 w 931"/>
                <a:gd name="T11" fmla="*/ 42 h 460"/>
                <a:gd name="T12" fmla="*/ 226 w 931"/>
                <a:gd name="T13" fmla="*/ 35 h 460"/>
                <a:gd name="T14" fmla="*/ 250 w 931"/>
                <a:gd name="T15" fmla="*/ 35 h 460"/>
                <a:gd name="T16" fmla="*/ 241 w 931"/>
                <a:gd name="T17" fmla="*/ 48 h 460"/>
                <a:gd name="T18" fmla="*/ 227 w 931"/>
                <a:gd name="T19" fmla="*/ 69 h 460"/>
                <a:gd name="T20" fmla="*/ 243 w 931"/>
                <a:gd name="T21" fmla="*/ 87 h 460"/>
                <a:gd name="T22" fmla="*/ 269 w 931"/>
                <a:gd name="T23" fmla="*/ 66 h 460"/>
                <a:gd name="T24" fmla="*/ 286 w 931"/>
                <a:gd name="T25" fmla="*/ 35 h 460"/>
                <a:gd name="T26" fmla="*/ 312 w 931"/>
                <a:gd name="T27" fmla="*/ 14 h 460"/>
                <a:gd name="T28" fmla="*/ 327 w 931"/>
                <a:gd name="T29" fmla="*/ 39 h 460"/>
                <a:gd name="T30" fmla="*/ 309 w 931"/>
                <a:gd name="T31" fmla="*/ 69 h 460"/>
                <a:gd name="T32" fmla="*/ 319 w 931"/>
                <a:gd name="T33" fmla="*/ 79 h 460"/>
                <a:gd name="T34" fmla="*/ 339 w 931"/>
                <a:gd name="T35" fmla="*/ 57 h 460"/>
                <a:gd name="T36" fmla="*/ 352 w 931"/>
                <a:gd name="T37" fmla="*/ 44 h 460"/>
                <a:gd name="T38" fmla="*/ 366 w 931"/>
                <a:gd name="T39" fmla="*/ 27 h 460"/>
                <a:gd name="T40" fmla="*/ 394 w 931"/>
                <a:gd name="T41" fmla="*/ 3 h 460"/>
                <a:gd name="T42" fmla="*/ 410 w 931"/>
                <a:gd name="T43" fmla="*/ 30 h 460"/>
                <a:gd name="T44" fmla="*/ 391 w 931"/>
                <a:gd name="T45" fmla="*/ 50 h 460"/>
                <a:gd name="T46" fmla="*/ 367 w 931"/>
                <a:gd name="T47" fmla="*/ 70 h 460"/>
                <a:gd name="T48" fmla="*/ 366 w 931"/>
                <a:gd name="T49" fmla="*/ 78 h 460"/>
                <a:gd name="T50" fmla="*/ 437 w 931"/>
                <a:gd name="T51" fmla="*/ 38 h 460"/>
                <a:gd name="T52" fmla="*/ 462 w 931"/>
                <a:gd name="T53" fmla="*/ 50 h 460"/>
                <a:gd name="T54" fmla="*/ 448 w 931"/>
                <a:gd name="T55" fmla="*/ 74 h 460"/>
                <a:gd name="T56" fmla="*/ 421 w 931"/>
                <a:gd name="T57" fmla="*/ 81 h 460"/>
                <a:gd name="T58" fmla="*/ 440 w 931"/>
                <a:gd name="T59" fmla="*/ 122 h 460"/>
                <a:gd name="T60" fmla="*/ 419 w 931"/>
                <a:gd name="T61" fmla="*/ 120 h 460"/>
                <a:gd name="T62" fmla="*/ 380 w 931"/>
                <a:gd name="T63" fmla="*/ 102 h 460"/>
                <a:gd name="T64" fmla="*/ 398 w 931"/>
                <a:gd name="T65" fmla="*/ 161 h 460"/>
                <a:gd name="T66" fmla="*/ 382 w 931"/>
                <a:gd name="T67" fmla="*/ 171 h 460"/>
                <a:gd name="T68" fmla="*/ 331 w 931"/>
                <a:gd name="T69" fmla="*/ 134 h 460"/>
                <a:gd name="T70" fmla="*/ 310 w 931"/>
                <a:gd name="T71" fmla="*/ 146 h 460"/>
                <a:gd name="T72" fmla="*/ 348 w 931"/>
                <a:gd name="T73" fmla="*/ 182 h 460"/>
                <a:gd name="T74" fmla="*/ 346 w 931"/>
                <a:gd name="T75" fmla="*/ 222 h 460"/>
                <a:gd name="T76" fmla="*/ 318 w 931"/>
                <a:gd name="T77" fmla="*/ 223 h 460"/>
                <a:gd name="T78" fmla="*/ 265 w 931"/>
                <a:gd name="T79" fmla="*/ 163 h 460"/>
                <a:gd name="T80" fmla="*/ 265 w 931"/>
                <a:gd name="T81" fmla="*/ 185 h 460"/>
                <a:gd name="T82" fmla="*/ 272 w 931"/>
                <a:gd name="T83" fmla="*/ 223 h 460"/>
                <a:gd name="T84" fmla="*/ 247 w 931"/>
                <a:gd name="T85" fmla="*/ 228 h 460"/>
                <a:gd name="T86" fmla="*/ 220 w 931"/>
                <a:gd name="T87" fmla="*/ 230 h 460"/>
                <a:gd name="T88" fmla="*/ 192 w 931"/>
                <a:gd name="T89" fmla="*/ 226 h 460"/>
                <a:gd name="T90" fmla="*/ 163 w 931"/>
                <a:gd name="T91" fmla="*/ 209 h 460"/>
                <a:gd name="T92" fmla="*/ 121 w 931"/>
                <a:gd name="T93" fmla="*/ 185 h 460"/>
                <a:gd name="T94" fmla="*/ 255 w 931"/>
                <a:gd name="T95" fmla="*/ 208 h 460"/>
                <a:gd name="T96" fmla="*/ 382 w 931"/>
                <a:gd name="T97" fmla="*/ 156 h 460"/>
                <a:gd name="T98" fmla="*/ 377 w 931"/>
                <a:gd name="T99" fmla="*/ 84 h 460"/>
                <a:gd name="T100" fmla="*/ 241 w 931"/>
                <a:gd name="T101" fmla="*/ 125 h 460"/>
                <a:gd name="T102" fmla="*/ 135 w 931"/>
                <a:gd name="T103" fmla="*/ 161 h 460"/>
                <a:gd name="T104" fmla="*/ 101 w 931"/>
                <a:gd name="T105" fmla="*/ 172 h 460"/>
                <a:gd name="T106" fmla="*/ 80 w 931"/>
                <a:gd name="T107" fmla="*/ 175 h 460"/>
                <a:gd name="T108" fmla="*/ 60 w 931"/>
                <a:gd name="T109" fmla="*/ 174 h 460"/>
                <a:gd name="T110" fmla="*/ 37 w 931"/>
                <a:gd name="T111" fmla="*/ 172 h 460"/>
                <a:gd name="T112" fmla="*/ 7 w 931"/>
                <a:gd name="T113" fmla="*/ 167 h 460"/>
                <a:gd name="T114" fmla="*/ 75 w 931"/>
                <a:gd name="T115" fmla="*/ 157 h 46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31"/>
                <a:gd name="T175" fmla="*/ 0 h 460"/>
                <a:gd name="T176" fmla="*/ 931 w 931"/>
                <a:gd name="T177" fmla="*/ 460 h 46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31" h="460">
                  <a:moveTo>
                    <a:pt x="150" y="313"/>
                  </a:moveTo>
                  <a:lnTo>
                    <a:pt x="154" y="315"/>
                  </a:lnTo>
                  <a:lnTo>
                    <a:pt x="161" y="315"/>
                  </a:lnTo>
                  <a:lnTo>
                    <a:pt x="169" y="315"/>
                  </a:lnTo>
                  <a:lnTo>
                    <a:pt x="176" y="313"/>
                  </a:lnTo>
                  <a:lnTo>
                    <a:pt x="184" y="311"/>
                  </a:lnTo>
                  <a:lnTo>
                    <a:pt x="193" y="310"/>
                  </a:lnTo>
                  <a:lnTo>
                    <a:pt x="214" y="302"/>
                  </a:lnTo>
                  <a:lnTo>
                    <a:pt x="235" y="291"/>
                  </a:lnTo>
                  <a:lnTo>
                    <a:pt x="247" y="283"/>
                  </a:lnTo>
                  <a:lnTo>
                    <a:pt x="252" y="277"/>
                  </a:lnTo>
                  <a:lnTo>
                    <a:pt x="256" y="273"/>
                  </a:lnTo>
                  <a:lnTo>
                    <a:pt x="262" y="268"/>
                  </a:lnTo>
                  <a:lnTo>
                    <a:pt x="268" y="262"/>
                  </a:lnTo>
                  <a:lnTo>
                    <a:pt x="271" y="254"/>
                  </a:lnTo>
                  <a:lnTo>
                    <a:pt x="277" y="249"/>
                  </a:lnTo>
                  <a:lnTo>
                    <a:pt x="281" y="241"/>
                  </a:lnTo>
                  <a:lnTo>
                    <a:pt x="287" y="234"/>
                  </a:lnTo>
                  <a:lnTo>
                    <a:pt x="290" y="226"/>
                  </a:lnTo>
                  <a:lnTo>
                    <a:pt x="294" y="220"/>
                  </a:lnTo>
                  <a:lnTo>
                    <a:pt x="298" y="213"/>
                  </a:lnTo>
                  <a:lnTo>
                    <a:pt x="304" y="207"/>
                  </a:lnTo>
                  <a:lnTo>
                    <a:pt x="306" y="199"/>
                  </a:lnTo>
                  <a:lnTo>
                    <a:pt x="309" y="194"/>
                  </a:lnTo>
                  <a:lnTo>
                    <a:pt x="313" y="186"/>
                  </a:lnTo>
                  <a:lnTo>
                    <a:pt x="317" y="180"/>
                  </a:lnTo>
                  <a:lnTo>
                    <a:pt x="323" y="169"/>
                  </a:lnTo>
                  <a:lnTo>
                    <a:pt x="327" y="163"/>
                  </a:lnTo>
                  <a:lnTo>
                    <a:pt x="330" y="156"/>
                  </a:lnTo>
                  <a:lnTo>
                    <a:pt x="336" y="146"/>
                  </a:lnTo>
                  <a:lnTo>
                    <a:pt x="342" y="135"/>
                  </a:lnTo>
                  <a:lnTo>
                    <a:pt x="349" y="125"/>
                  </a:lnTo>
                  <a:lnTo>
                    <a:pt x="357" y="116"/>
                  </a:lnTo>
                  <a:lnTo>
                    <a:pt x="365" y="108"/>
                  </a:lnTo>
                  <a:lnTo>
                    <a:pt x="382" y="93"/>
                  </a:lnTo>
                  <a:lnTo>
                    <a:pt x="401" y="83"/>
                  </a:lnTo>
                  <a:lnTo>
                    <a:pt x="412" y="80"/>
                  </a:lnTo>
                  <a:lnTo>
                    <a:pt x="422" y="76"/>
                  </a:lnTo>
                  <a:lnTo>
                    <a:pt x="427" y="74"/>
                  </a:lnTo>
                  <a:lnTo>
                    <a:pt x="433" y="74"/>
                  </a:lnTo>
                  <a:lnTo>
                    <a:pt x="443" y="72"/>
                  </a:lnTo>
                  <a:lnTo>
                    <a:pt x="452" y="70"/>
                  </a:lnTo>
                  <a:lnTo>
                    <a:pt x="460" y="70"/>
                  </a:lnTo>
                  <a:lnTo>
                    <a:pt x="469" y="68"/>
                  </a:lnTo>
                  <a:lnTo>
                    <a:pt x="477" y="68"/>
                  </a:lnTo>
                  <a:lnTo>
                    <a:pt x="482" y="68"/>
                  </a:lnTo>
                  <a:lnTo>
                    <a:pt x="490" y="70"/>
                  </a:lnTo>
                  <a:lnTo>
                    <a:pt x="500" y="70"/>
                  </a:lnTo>
                  <a:lnTo>
                    <a:pt x="509" y="72"/>
                  </a:lnTo>
                  <a:lnTo>
                    <a:pt x="505" y="74"/>
                  </a:lnTo>
                  <a:lnTo>
                    <a:pt x="498" y="80"/>
                  </a:lnTo>
                  <a:lnTo>
                    <a:pt x="494" y="85"/>
                  </a:lnTo>
                  <a:lnTo>
                    <a:pt x="488" y="91"/>
                  </a:lnTo>
                  <a:lnTo>
                    <a:pt x="482" y="95"/>
                  </a:lnTo>
                  <a:lnTo>
                    <a:pt x="477" y="102"/>
                  </a:lnTo>
                  <a:lnTo>
                    <a:pt x="471" y="108"/>
                  </a:lnTo>
                  <a:lnTo>
                    <a:pt x="467" y="116"/>
                  </a:lnTo>
                  <a:lnTo>
                    <a:pt x="462" y="121"/>
                  </a:lnTo>
                  <a:lnTo>
                    <a:pt x="458" y="129"/>
                  </a:lnTo>
                  <a:lnTo>
                    <a:pt x="454" y="137"/>
                  </a:lnTo>
                  <a:lnTo>
                    <a:pt x="452" y="144"/>
                  </a:lnTo>
                  <a:lnTo>
                    <a:pt x="450" y="156"/>
                  </a:lnTo>
                  <a:lnTo>
                    <a:pt x="454" y="165"/>
                  </a:lnTo>
                  <a:lnTo>
                    <a:pt x="463" y="171"/>
                  </a:lnTo>
                  <a:lnTo>
                    <a:pt x="473" y="175"/>
                  </a:lnTo>
                  <a:lnTo>
                    <a:pt x="486" y="173"/>
                  </a:lnTo>
                  <a:lnTo>
                    <a:pt x="500" y="169"/>
                  </a:lnTo>
                  <a:lnTo>
                    <a:pt x="513" y="161"/>
                  </a:lnTo>
                  <a:lnTo>
                    <a:pt x="524" y="152"/>
                  </a:lnTo>
                  <a:lnTo>
                    <a:pt x="530" y="146"/>
                  </a:lnTo>
                  <a:lnTo>
                    <a:pt x="534" y="138"/>
                  </a:lnTo>
                  <a:lnTo>
                    <a:pt x="538" y="131"/>
                  </a:lnTo>
                  <a:lnTo>
                    <a:pt x="541" y="123"/>
                  </a:lnTo>
                  <a:lnTo>
                    <a:pt x="547" y="114"/>
                  </a:lnTo>
                  <a:lnTo>
                    <a:pt x="553" y="102"/>
                  </a:lnTo>
                  <a:lnTo>
                    <a:pt x="559" y="93"/>
                  </a:lnTo>
                  <a:lnTo>
                    <a:pt x="564" y="81"/>
                  </a:lnTo>
                  <a:lnTo>
                    <a:pt x="572" y="70"/>
                  </a:lnTo>
                  <a:lnTo>
                    <a:pt x="579" y="61"/>
                  </a:lnTo>
                  <a:lnTo>
                    <a:pt x="587" y="51"/>
                  </a:lnTo>
                  <a:lnTo>
                    <a:pt x="595" y="43"/>
                  </a:lnTo>
                  <a:lnTo>
                    <a:pt x="610" y="32"/>
                  </a:lnTo>
                  <a:lnTo>
                    <a:pt x="619" y="28"/>
                  </a:lnTo>
                  <a:lnTo>
                    <a:pt x="623" y="28"/>
                  </a:lnTo>
                  <a:lnTo>
                    <a:pt x="627" y="28"/>
                  </a:lnTo>
                  <a:lnTo>
                    <a:pt x="636" y="30"/>
                  </a:lnTo>
                  <a:lnTo>
                    <a:pt x="646" y="34"/>
                  </a:lnTo>
                  <a:lnTo>
                    <a:pt x="657" y="49"/>
                  </a:lnTo>
                  <a:lnTo>
                    <a:pt x="657" y="66"/>
                  </a:lnTo>
                  <a:lnTo>
                    <a:pt x="654" y="78"/>
                  </a:lnTo>
                  <a:lnTo>
                    <a:pt x="650" y="87"/>
                  </a:lnTo>
                  <a:lnTo>
                    <a:pt x="642" y="97"/>
                  </a:lnTo>
                  <a:lnTo>
                    <a:pt x="636" y="108"/>
                  </a:lnTo>
                  <a:lnTo>
                    <a:pt x="629" y="118"/>
                  </a:lnTo>
                  <a:lnTo>
                    <a:pt x="623" y="127"/>
                  </a:lnTo>
                  <a:lnTo>
                    <a:pt x="617" y="137"/>
                  </a:lnTo>
                  <a:lnTo>
                    <a:pt x="612" y="146"/>
                  </a:lnTo>
                  <a:lnTo>
                    <a:pt x="606" y="159"/>
                  </a:lnTo>
                  <a:lnTo>
                    <a:pt x="612" y="171"/>
                  </a:lnTo>
                  <a:lnTo>
                    <a:pt x="617" y="171"/>
                  </a:lnTo>
                  <a:lnTo>
                    <a:pt x="627" y="167"/>
                  </a:lnTo>
                  <a:lnTo>
                    <a:pt x="638" y="157"/>
                  </a:lnTo>
                  <a:lnTo>
                    <a:pt x="644" y="152"/>
                  </a:lnTo>
                  <a:lnTo>
                    <a:pt x="650" y="146"/>
                  </a:lnTo>
                  <a:lnTo>
                    <a:pt x="657" y="138"/>
                  </a:lnTo>
                  <a:lnTo>
                    <a:pt x="663" y="131"/>
                  </a:lnTo>
                  <a:lnTo>
                    <a:pt x="671" y="121"/>
                  </a:lnTo>
                  <a:lnTo>
                    <a:pt x="678" y="114"/>
                  </a:lnTo>
                  <a:lnTo>
                    <a:pt x="682" y="110"/>
                  </a:lnTo>
                  <a:lnTo>
                    <a:pt x="686" y="104"/>
                  </a:lnTo>
                  <a:lnTo>
                    <a:pt x="690" y="100"/>
                  </a:lnTo>
                  <a:lnTo>
                    <a:pt x="695" y="95"/>
                  </a:lnTo>
                  <a:lnTo>
                    <a:pt x="699" y="91"/>
                  </a:lnTo>
                  <a:lnTo>
                    <a:pt x="703" y="87"/>
                  </a:lnTo>
                  <a:lnTo>
                    <a:pt x="707" y="81"/>
                  </a:lnTo>
                  <a:lnTo>
                    <a:pt x="711" y="78"/>
                  </a:lnTo>
                  <a:lnTo>
                    <a:pt x="718" y="68"/>
                  </a:lnTo>
                  <a:lnTo>
                    <a:pt x="722" y="62"/>
                  </a:lnTo>
                  <a:lnTo>
                    <a:pt x="726" y="59"/>
                  </a:lnTo>
                  <a:lnTo>
                    <a:pt x="732" y="53"/>
                  </a:lnTo>
                  <a:lnTo>
                    <a:pt x="735" y="49"/>
                  </a:lnTo>
                  <a:lnTo>
                    <a:pt x="743" y="42"/>
                  </a:lnTo>
                  <a:lnTo>
                    <a:pt x="751" y="34"/>
                  </a:lnTo>
                  <a:lnTo>
                    <a:pt x="758" y="26"/>
                  </a:lnTo>
                  <a:lnTo>
                    <a:pt x="773" y="13"/>
                  </a:lnTo>
                  <a:lnTo>
                    <a:pt x="787" y="5"/>
                  </a:lnTo>
                  <a:lnTo>
                    <a:pt x="800" y="0"/>
                  </a:lnTo>
                  <a:lnTo>
                    <a:pt x="811" y="0"/>
                  </a:lnTo>
                  <a:lnTo>
                    <a:pt x="819" y="7"/>
                  </a:lnTo>
                  <a:lnTo>
                    <a:pt x="828" y="26"/>
                  </a:lnTo>
                  <a:lnTo>
                    <a:pt x="825" y="47"/>
                  </a:lnTo>
                  <a:lnTo>
                    <a:pt x="819" y="59"/>
                  </a:lnTo>
                  <a:lnTo>
                    <a:pt x="811" y="68"/>
                  </a:lnTo>
                  <a:lnTo>
                    <a:pt x="802" y="80"/>
                  </a:lnTo>
                  <a:lnTo>
                    <a:pt x="796" y="85"/>
                  </a:lnTo>
                  <a:lnTo>
                    <a:pt x="792" y="91"/>
                  </a:lnTo>
                  <a:lnTo>
                    <a:pt x="787" y="95"/>
                  </a:lnTo>
                  <a:lnTo>
                    <a:pt x="781" y="100"/>
                  </a:lnTo>
                  <a:lnTo>
                    <a:pt x="775" y="104"/>
                  </a:lnTo>
                  <a:lnTo>
                    <a:pt x="770" y="110"/>
                  </a:lnTo>
                  <a:lnTo>
                    <a:pt x="749" y="129"/>
                  </a:lnTo>
                  <a:lnTo>
                    <a:pt x="743" y="133"/>
                  </a:lnTo>
                  <a:lnTo>
                    <a:pt x="739" y="137"/>
                  </a:lnTo>
                  <a:lnTo>
                    <a:pt x="733" y="140"/>
                  </a:lnTo>
                  <a:lnTo>
                    <a:pt x="730" y="146"/>
                  </a:lnTo>
                  <a:lnTo>
                    <a:pt x="724" y="152"/>
                  </a:lnTo>
                  <a:lnTo>
                    <a:pt x="718" y="159"/>
                  </a:lnTo>
                  <a:lnTo>
                    <a:pt x="718" y="163"/>
                  </a:lnTo>
                  <a:lnTo>
                    <a:pt x="724" y="161"/>
                  </a:lnTo>
                  <a:lnTo>
                    <a:pt x="732" y="156"/>
                  </a:lnTo>
                  <a:lnTo>
                    <a:pt x="754" y="140"/>
                  </a:lnTo>
                  <a:lnTo>
                    <a:pt x="781" y="121"/>
                  </a:lnTo>
                  <a:lnTo>
                    <a:pt x="813" y="102"/>
                  </a:lnTo>
                  <a:lnTo>
                    <a:pt x="846" y="85"/>
                  </a:lnTo>
                  <a:lnTo>
                    <a:pt x="861" y="80"/>
                  </a:lnTo>
                  <a:lnTo>
                    <a:pt x="874" y="76"/>
                  </a:lnTo>
                  <a:lnTo>
                    <a:pt x="880" y="76"/>
                  </a:lnTo>
                  <a:lnTo>
                    <a:pt x="886" y="76"/>
                  </a:lnTo>
                  <a:lnTo>
                    <a:pt x="897" y="80"/>
                  </a:lnTo>
                  <a:lnTo>
                    <a:pt x="906" y="83"/>
                  </a:lnTo>
                  <a:lnTo>
                    <a:pt x="914" y="89"/>
                  </a:lnTo>
                  <a:lnTo>
                    <a:pt x="924" y="99"/>
                  </a:lnTo>
                  <a:lnTo>
                    <a:pt x="931" y="119"/>
                  </a:lnTo>
                  <a:lnTo>
                    <a:pt x="927" y="129"/>
                  </a:lnTo>
                  <a:lnTo>
                    <a:pt x="922" y="137"/>
                  </a:lnTo>
                  <a:lnTo>
                    <a:pt x="912" y="144"/>
                  </a:lnTo>
                  <a:lnTo>
                    <a:pt x="901" y="148"/>
                  </a:lnTo>
                  <a:lnTo>
                    <a:pt x="895" y="148"/>
                  </a:lnTo>
                  <a:lnTo>
                    <a:pt x="889" y="150"/>
                  </a:lnTo>
                  <a:lnTo>
                    <a:pt x="876" y="152"/>
                  </a:lnTo>
                  <a:lnTo>
                    <a:pt x="870" y="154"/>
                  </a:lnTo>
                  <a:lnTo>
                    <a:pt x="865" y="154"/>
                  </a:lnTo>
                  <a:lnTo>
                    <a:pt x="855" y="156"/>
                  </a:lnTo>
                  <a:lnTo>
                    <a:pt x="842" y="161"/>
                  </a:lnTo>
                  <a:lnTo>
                    <a:pt x="840" y="165"/>
                  </a:lnTo>
                  <a:lnTo>
                    <a:pt x="844" y="169"/>
                  </a:lnTo>
                  <a:lnTo>
                    <a:pt x="859" y="190"/>
                  </a:lnTo>
                  <a:lnTo>
                    <a:pt x="876" y="216"/>
                  </a:lnTo>
                  <a:lnTo>
                    <a:pt x="882" y="239"/>
                  </a:lnTo>
                  <a:lnTo>
                    <a:pt x="880" y="243"/>
                  </a:lnTo>
                  <a:lnTo>
                    <a:pt x="876" y="247"/>
                  </a:lnTo>
                  <a:lnTo>
                    <a:pt x="870" y="247"/>
                  </a:lnTo>
                  <a:lnTo>
                    <a:pt x="863" y="247"/>
                  </a:lnTo>
                  <a:lnTo>
                    <a:pt x="855" y="245"/>
                  </a:lnTo>
                  <a:lnTo>
                    <a:pt x="846" y="241"/>
                  </a:lnTo>
                  <a:lnTo>
                    <a:pt x="838" y="239"/>
                  </a:lnTo>
                  <a:lnTo>
                    <a:pt x="828" y="234"/>
                  </a:lnTo>
                  <a:lnTo>
                    <a:pt x="813" y="226"/>
                  </a:lnTo>
                  <a:lnTo>
                    <a:pt x="798" y="216"/>
                  </a:lnTo>
                  <a:lnTo>
                    <a:pt x="783" y="209"/>
                  </a:lnTo>
                  <a:lnTo>
                    <a:pt x="771" y="203"/>
                  </a:lnTo>
                  <a:lnTo>
                    <a:pt x="760" y="203"/>
                  </a:lnTo>
                  <a:lnTo>
                    <a:pt x="751" y="209"/>
                  </a:lnTo>
                  <a:lnTo>
                    <a:pt x="749" y="215"/>
                  </a:lnTo>
                  <a:lnTo>
                    <a:pt x="749" y="222"/>
                  </a:lnTo>
                  <a:lnTo>
                    <a:pt x="754" y="239"/>
                  </a:lnTo>
                  <a:lnTo>
                    <a:pt x="777" y="281"/>
                  </a:lnTo>
                  <a:lnTo>
                    <a:pt x="796" y="321"/>
                  </a:lnTo>
                  <a:lnTo>
                    <a:pt x="796" y="334"/>
                  </a:lnTo>
                  <a:lnTo>
                    <a:pt x="792" y="340"/>
                  </a:lnTo>
                  <a:lnTo>
                    <a:pt x="787" y="344"/>
                  </a:lnTo>
                  <a:lnTo>
                    <a:pt x="779" y="344"/>
                  </a:lnTo>
                  <a:lnTo>
                    <a:pt x="771" y="344"/>
                  </a:lnTo>
                  <a:lnTo>
                    <a:pt x="764" y="342"/>
                  </a:lnTo>
                  <a:lnTo>
                    <a:pt x="756" y="338"/>
                  </a:lnTo>
                  <a:lnTo>
                    <a:pt x="741" y="327"/>
                  </a:lnTo>
                  <a:lnTo>
                    <a:pt x="724" y="311"/>
                  </a:lnTo>
                  <a:lnTo>
                    <a:pt x="709" y="298"/>
                  </a:lnTo>
                  <a:lnTo>
                    <a:pt x="692" y="285"/>
                  </a:lnTo>
                  <a:lnTo>
                    <a:pt x="661" y="268"/>
                  </a:lnTo>
                  <a:lnTo>
                    <a:pt x="648" y="268"/>
                  </a:lnTo>
                  <a:lnTo>
                    <a:pt x="636" y="270"/>
                  </a:lnTo>
                  <a:lnTo>
                    <a:pt x="627" y="273"/>
                  </a:lnTo>
                  <a:lnTo>
                    <a:pt x="625" y="277"/>
                  </a:lnTo>
                  <a:lnTo>
                    <a:pt x="621" y="281"/>
                  </a:lnTo>
                  <a:lnTo>
                    <a:pt x="619" y="291"/>
                  </a:lnTo>
                  <a:lnTo>
                    <a:pt x="621" y="302"/>
                  </a:lnTo>
                  <a:lnTo>
                    <a:pt x="636" y="325"/>
                  </a:lnTo>
                  <a:lnTo>
                    <a:pt x="661" y="346"/>
                  </a:lnTo>
                  <a:lnTo>
                    <a:pt x="673" y="351"/>
                  </a:lnTo>
                  <a:lnTo>
                    <a:pt x="684" y="357"/>
                  </a:lnTo>
                  <a:lnTo>
                    <a:pt x="695" y="363"/>
                  </a:lnTo>
                  <a:lnTo>
                    <a:pt x="705" y="370"/>
                  </a:lnTo>
                  <a:lnTo>
                    <a:pt x="720" y="393"/>
                  </a:lnTo>
                  <a:lnTo>
                    <a:pt x="722" y="408"/>
                  </a:lnTo>
                  <a:lnTo>
                    <a:pt x="718" y="422"/>
                  </a:lnTo>
                  <a:lnTo>
                    <a:pt x="707" y="433"/>
                  </a:lnTo>
                  <a:lnTo>
                    <a:pt x="692" y="443"/>
                  </a:lnTo>
                  <a:lnTo>
                    <a:pt x="682" y="446"/>
                  </a:lnTo>
                  <a:lnTo>
                    <a:pt x="673" y="448"/>
                  </a:lnTo>
                  <a:lnTo>
                    <a:pt x="663" y="448"/>
                  </a:lnTo>
                  <a:lnTo>
                    <a:pt x="654" y="448"/>
                  </a:lnTo>
                  <a:lnTo>
                    <a:pt x="644" y="448"/>
                  </a:lnTo>
                  <a:lnTo>
                    <a:pt x="635" y="445"/>
                  </a:lnTo>
                  <a:lnTo>
                    <a:pt x="625" y="441"/>
                  </a:lnTo>
                  <a:lnTo>
                    <a:pt x="617" y="435"/>
                  </a:lnTo>
                  <a:lnTo>
                    <a:pt x="604" y="420"/>
                  </a:lnTo>
                  <a:lnTo>
                    <a:pt x="589" y="399"/>
                  </a:lnTo>
                  <a:lnTo>
                    <a:pt x="559" y="357"/>
                  </a:lnTo>
                  <a:lnTo>
                    <a:pt x="530" y="325"/>
                  </a:lnTo>
                  <a:lnTo>
                    <a:pt x="517" y="317"/>
                  </a:lnTo>
                  <a:lnTo>
                    <a:pt x="505" y="319"/>
                  </a:lnTo>
                  <a:lnTo>
                    <a:pt x="501" y="323"/>
                  </a:lnTo>
                  <a:lnTo>
                    <a:pt x="500" y="329"/>
                  </a:lnTo>
                  <a:lnTo>
                    <a:pt x="505" y="340"/>
                  </a:lnTo>
                  <a:lnTo>
                    <a:pt x="530" y="370"/>
                  </a:lnTo>
                  <a:lnTo>
                    <a:pt x="543" y="387"/>
                  </a:lnTo>
                  <a:lnTo>
                    <a:pt x="555" y="405"/>
                  </a:lnTo>
                  <a:lnTo>
                    <a:pt x="560" y="420"/>
                  </a:lnTo>
                  <a:lnTo>
                    <a:pt x="559" y="433"/>
                  </a:lnTo>
                  <a:lnTo>
                    <a:pt x="553" y="439"/>
                  </a:lnTo>
                  <a:lnTo>
                    <a:pt x="543" y="445"/>
                  </a:lnTo>
                  <a:lnTo>
                    <a:pt x="532" y="448"/>
                  </a:lnTo>
                  <a:lnTo>
                    <a:pt x="524" y="450"/>
                  </a:lnTo>
                  <a:lnTo>
                    <a:pt x="519" y="452"/>
                  </a:lnTo>
                  <a:lnTo>
                    <a:pt x="511" y="454"/>
                  </a:lnTo>
                  <a:lnTo>
                    <a:pt x="501" y="454"/>
                  </a:lnTo>
                  <a:lnTo>
                    <a:pt x="494" y="456"/>
                  </a:lnTo>
                  <a:lnTo>
                    <a:pt x="484" y="458"/>
                  </a:lnTo>
                  <a:lnTo>
                    <a:pt x="477" y="458"/>
                  </a:lnTo>
                  <a:lnTo>
                    <a:pt x="467" y="458"/>
                  </a:lnTo>
                  <a:lnTo>
                    <a:pt x="458" y="460"/>
                  </a:lnTo>
                  <a:lnTo>
                    <a:pt x="448" y="460"/>
                  </a:lnTo>
                  <a:lnTo>
                    <a:pt x="439" y="460"/>
                  </a:lnTo>
                  <a:lnTo>
                    <a:pt x="429" y="458"/>
                  </a:lnTo>
                  <a:lnTo>
                    <a:pt x="420" y="458"/>
                  </a:lnTo>
                  <a:lnTo>
                    <a:pt x="410" y="456"/>
                  </a:lnTo>
                  <a:lnTo>
                    <a:pt x="401" y="456"/>
                  </a:lnTo>
                  <a:lnTo>
                    <a:pt x="393" y="454"/>
                  </a:lnTo>
                  <a:lnTo>
                    <a:pt x="384" y="452"/>
                  </a:lnTo>
                  <a:lnTo>
                    <a:pt x="376" y="450"/>
                  </a:lnTo>
                  <a:lnTo>
                    <a:pt x="366" y="446"/>
                  </a:lnTo>
                  <a:lnTo>
                    <a:pt x="361" y="445"/>
                  </a:lnTo>
                  <a:lnTo>
                    <a:pt x="346" y="437"/>
                  </a:lnTo>
                  <a:lnTo>
                    <a:pt x="334" y="427"/>
                  </a:lnTo>
                  <a:lnTo>
                    <a:pt x="325" y="418"/>
                  </a:lnTo>
                  <a:lnTo>
                    <a:pt x="308" y="399"/>
                  </a:lnTo>
                  <a:lnTo>
                    <a:pt x="289" y="386"/>
                  </a:lnTo>
                  <a:lnTo>
                    <a:pt x="268" y="376"/>
                  </a:lnTo>
                  <a:lnTo>
                    <a:pt x="258" y="374"/>
                  </a:lnTo>
                  <a:lnTo>
                    <a:pt x="249" y="372"/>
                  </a:lnTo>
                  <a:lnTo>
                    <a:pt x="241" y="370"/>
                  </a:lnTo>
                  <a:lnTo>
                    <a:pt x="231" y="368"/>
                  </a:lnTo>
                  <a:lnTo>
                    <a:pt x="218" y="368"/>
                  </a:lnTo>
                  <a:lnTo>
                    <a:pt x="209" y="368"/>
                  </a:lnTo>
                  <a:lnTo>
                    <a:pt x="205" y="368"/>
                  </a:lnTo>
                  <a:lnTo>
                    <a:pt x="334" y="329"/>
                  </a:lnTo>
                  <a:lnTo>
                    <a:pt x="509" y="416"/>
                  </a:lnTo>
                  <a:lnTo>
                    <a:pt x="376" y="315"/>
                  </a:lnTo>
                  <a:lnTo>
                    <a:pt x="532" y="270"/>
                  </a:lnTo>
                  <a:lnTo>
                    <a:pt x="657" y="406"/>
                  </a:lnTo>
                  <a:lnTo>
                    <a:pt x="562" y="258"/>
                  </a:lnTo>
                  <a:lnTo>
                    <a:pt x="663" y="224"/>
                  </a:lnTo>
                  <a:lnTo>
                    <a:pt x="764" y="311"/>
                  </a:lnTo>
                  <a:lnTo>
                    <a:pt x="692" y="215"/>
                  </a:lnTo>
                  <a:lnTo>
                    <a:pt x="773" y="182"/>
                  </a:lnTo>
                  <a:lnTo>
                    <a:pt x="846" y="213"/>
                  </a:lnTo>
                  <a:lnTo>
                    <a:pt x="789" y="165"/>
                  </a:lnTo>
                  <a:lnTo>
                    <a:pt x="891" y="104"/>
                  </a:lnTo>
                  <a:lnTo>
                    <a:pt x="754" y="167"/>
                  </a:lnTo>
                  <a:lnTo>
                    <a:pt x="648" y="209"/>
                  </a:lnTo>
                  <a:lnTo>
                    <a:pt x="796" y="43"/>
                  </a:lnTo>
                  <a:lnTo>
                    <a:pt x="606" y="216"/>
                  </a:lnTo>
                  <a:lnTo>
                    <a:pt x="522" y="239"/>
                  </a:lnTo>
                  <a:lnTo>
                    <a:pt x="625" y="66"/>
                  </a:lnTo>
                  <a:lnTo>
                    <a:pt x="482" y="249"/>
                  </a:lnTo>
                  <a:lnTo>
                    <a:pt x="359" y="285"/>
                  </a:lnTo>
                  <a:lnTo>
                    <a:pt x="414" y="125"/>
                  </a:lnTo>
                  <a:lnTo>
                    <a:pt x="323" y="298"/>
                  </a:lnTo>
                  <a:lnTo>
                    <a:pt x="308" y="304"/>
                  </a:lnTo>
                  <a:lnTo>
                    <a:pt x="290" y="311"/>
                  </a:lnTo>
                  <a:lnTo>
                    <a:pt x="270" y="321"/>
                  </a:lnTo>
                  <a:lnTo>
                    <a:pt x="247" y="329"/>
                  </a:lnTo>
                  <a:lnTo>
                    <a:pt x="224" y="338"/>
                  </a:lnTo>
                  <a:lnTo>
                    <a:pt x="218" y="340"/>
                  </a:lnTo>
                  <a:lnTo>
                    <a:pt x="212" y="342"/>
                  </a:lnTo>
                  <a:lnTo>
                    <a:pt x="207" y="342"/>
                  </a:lnTo>
                  <a:lnTo>
                    <a:pt x="201" y="344"/>
                  </a:lnTo>
                  <a:lnTo>
                    <a:pt x="195" y="346"/>
                  </a:lnTo>
                  <a:lnTo>
                    <a:pt x="192" y="348"/>
                  </a:lnTo>
                  <a:lnTo>
                    <a:pt x="182" y="348"/>
                  </a:lnTo>
                  <a:lnTo>
                    <a:pt x="173" y="349"/>
                  </a:lnTo>
                  <a:lnTo>
                    <a:pt x="167" y="349"/>
                  </a:lnTo>
                  <a:lnTo>
                    <a:pt x="159" y="349"/>
                  </a:lnTo>
                  <a:lnTo>
                    <a:pt x="154" y="349"/>
                  </a:lnTo>
                  <a:lnTo>
                    <a:pt x="148" y="349"/>
                  </a:lnTo>
                  <a:lnTo>
                    <a:pt x="140" y="349"/>
                  </a:lnTo>
                  <a:lnTo>
                    <a:pt x="135" y="349"/>
                  </a:lnTo>
                  <a:lnTo>
                    <a:pt x="127" y="349"/>
                  </a:lnTo>
                  <a:lnTo>
                    <a:pt x="119" y="348"/>
                  </a:lnTo>
                  <a:lnTo>
                    <a:pt x="112" y="348"/>
                  </a:lnTo>
                  <a:lnTo>
                    <a:pt x="104" y="348"/>
                  </a:lnTo>
                  <a:lnTo>
                    <a:pt x="97" y="346"/>
                  </a:lnTo>
                  <a:lnTo>
                    <a:pt x="89" y="346"/>
                  </a:lnTo>
                  <a:lnTo>
                    <a:pt x="81" y="344"/>
                  </a:lnTo>
                  <a:lnTo>
                    <a:pt x="74" y="344"/>
                  </a:lnTo>
                  <a:lnTo>
                    <a:pt x="58" y="342"/>
                  </a:lnTo>
                  <a:lnTo>
                    <a:pt x="53" y="340"/>
                  </a:lnTo>
                  <a:lnTo>
                    <a:pt x="45" y="340"/>
                  </a:lnTo>
                  <a:lnTo>
                    <a:pt x="34" y="338"/>
                  </a:lnTo>
                  <a:lnTo>
                    <a:pt x="22" y="336"/>
                  </a:lnTo>
                  <a:lnTo>
                    <a:pt x="13" y="334"/>
                  </a:lnTo>
                  <a:lnTo>
                    <a:pt x="5" y="332"/>
                  </a:lnTo>
                  <a:lnTo>
                    <a:pt x="0" y="332"/>
                  </a:lnTo>
                  <a:lnTo>
                    <a:pt x="102" y="272"/>
                  </a:lnTo>
                  <a:lnTo>
                    <a:pt x="106" y="279"/>
                  </a:lnTo>
                  <a:lnTo>
                    <a:pt x="123" y="298"/>
                  </a:lnTo>
                  <a:lnTo>
                    <a:pt x="150" y="313"/>
                  </a:lnTo>
                  <a:close/>
                </a:path>
              </a:pathLst>
            </a:custGeom>
            <a:gradFill rotWithShape="0">
              <a:gsLst>
                <a:gs pos="0">
                  <a:srgbClr val="500F74"/>
                </a:gs>
                <a:gs pos="50000">
                  <a:srgbClr val="AC20FA"/>
                </a:gs>
                <a:gs pos="100000">
                  <a:srgbClr val="500F74"/>
                </a:gs>
              </a:gsLst>
              <a:lin ang="5400000" scaled="1"/>
            </a:gradFill>
            <a:ln w="9525">
              <a:noFill/>
              <a:round/>
              <a:headEnd/>
              <a:tailEnd/>
            </a:ln>
          </p:spPr>
          <p:txBody>
            <a:bodyPr/>
            <a:lstStyle/>
            <a:p>
              <a:endParaRPr lang="en-US"/>
            </a:p>
          </p:txBody>
        </p:sp>
        <p:sp>
          <p:nvSpPr>
            <p:cNvPr id="5133" name="Freeform 25"/>
            <p:cNvSpPr>
              <a:spLocks/>
            </p:cNvSpPr>
            <p:nvPr/>
          </p:nvSpPr>
          <p:spPr bwMode="auto">
            <a:xfrm>
              <a:off x="672" y="432"/>
              <a:ext cx="465" cy="230"/>
            </a:xfrm>
            <a:custGeom>
              <a:avLst/>
              <a:gdLst>
                <a:gd name="T0" fmla="*/ 92 w 929"/>
                <a:gd name="T1" fmla="*/ 156 h 460"/>
                <a:gd name="T2" fmla="*/ 128 w 929"/>
                <a:gd name="T3" fmla="*/ 137 h 460"/>
                <a:gd name="T4" fmla="*/ 143 w 929"/>
                <a:gd name="T5" fmla="*/ 117 h 460"/>
                <a:gd name="T6" fmla="*/ 155 w 929"/>
                <a:gd name="T7" fmla="*/ 97 h 460"/>
                <a:gd name="T8" fmla="*/ 168 w 929"/>
                <a:gd name="T9" fmla="*/ 73 h 460"/>
                <a:gd name="T10" fmla="*/ 201 w 929"/>
                <a:gd name="T11" fmla="*/ 42 h 460"/>
                <a:gd name="T12" fmla="*/ 225 w 929"/>
                <a:gd name="T13" fmla="*/ 36 h 460"/>
                <a:gd name="T14" fmla="*/ 249 w 929"/>
                <a:gd name="T15" fmla="*/ 35 h 460"/>
                <a:gd name="T16" fmla="*/ 241 w 929"/>
                <a:gd name="T17" fmla="*/ 49 h 460"/>
                <a:gd name="T18" fmla="*/ 227 w 929"/>
                <a:gd name="T19" fmla="*/ 69 h 460"/>
                <a:gd name="T20" fmla="*/ 242 w 929"/>
                <a:gd name="T21" fmla="*/ 87 h 460"/>
                <a:gd name="T22" fmla="*/ 269 w 929"/>
                <a:gd name="T23" fmla="*/ 67 h 460"/>
                <a:gd name="T24" fmla="*/ 286 w 929"/>
                <a:gd name="T25" fmla="*/ 36 h 460"/>
                <a:gd name="T26" fmla="*/ 312 w 929"/>
                <a:gd name="T27" fmla="*/ 15 h 460"/>
                <a:gd name="T28" fmla="*/ 327 w 929"/>
                <a:gd name="T29" fmla="*/ 39 h 460"/>
                <a:gd name="T30" fmla="*/ 308 w 929"/>
                <a:gd name="T31" fmla="*/ 69 h 460"/>
                <a:gd name="T32" fmla="*/ 318 w 929"/>
                <a:gd name="T33" fmla="*/ 80 h 460"/>
                <a:gd name="T34" fmla="*/ 339 w 929"/>
                <a:gd name="T35" fmla="*/ 57 h 460"/>
                <a:gd name="T36" fmla="*/ 351 w 929"/>
                <a:gd name="T37" fmla="*/ 44 h 460"/>
                <a:gd name="T38" fmla="*/ 365 w 929"/>
                <a:gd name="T39" fmla="*/ 28 h 460"/>
                <a:gd name="T40" fmla="*/ 394 w 929"/>
                <a:gd name="T41" fmla="*/ 3 h 460"/>
                <a:gd name="T42" fmla="*/ 409 w 929"/>
                <a:gd name="T43" fmla="*/ 30 h 460"/>
                <a:gd name="T44" fmla="*/ 391 w 929"/>
                <a:gd name="T45" fmla="*/ 51 h 460"/>
                <a:gd name="T46" fmla="*/ 367 w 929"/>
                <a:gd name="T47" fmla="*/ 72 h 460"/>
                <a:gd name="T48" fmla="*/ 366 w 929"/>
                <a:gd name="T49" fmla="*/ 78 h 460"/>
                <a:gd name="T50" fmla="*/ 437 w 929"/>
                <a:gd name="T51" fmla="*/ 38 h 460"/>
                <a:gd name="T52" fmla="*/ 462 w 929"/>
                <a:gd name="T53" fmla="*/ 50 h 460"/>
                <a:gd name="T54" fmla="*/ 448 w 929"/>
                <a:gd name="T55" fmla="*/ 75 h 460"/>
                <a:gd name="T56" fmla="*/ 421 w 929"/>
                <a:gd name="T57" fmla="*/ 81 h 460"/>
                <a:gd name="T58" fmla="*/ 440 w 929"/>
                <a:gd name="T59" fmla="*/ 122 h 460"/>
                <a:gd name="T60" fmla="*/ 418 w 929"/>
                <a:gd name="T61" fmla="*/ 120 h 460"/>
                <a:gd name="T62" fmla="*/ 380 w 929"/>
                <a:gd name="T63" fmla="*/ 102 h 460"/>
                <a:gd name="T64" fmla="*/ 397 w 929"/>
                <a:gd name="T65" fmla="*/ 161 h 460"/>
                <a:gd name="T66" fmla="*/ 382 w 929"/>
                <a:gd name="T67" fmla="*/ 171 h 460"/>
                <a:gd name="T68" fmla="*/ 331 w 929"/>
                <a:gd name="T69" fmla="*/ 134 h 460"/>
                <a:gd name="T70" fmla="*/ 310 w 929"/>
                <a:gd name="T71" fmla="*/ 146 h 460"/>
                <a:gd name="T72" fmla="*/ 347 w 929"/>
                <a:gd name="T73" fmla="*/ 182 h 460"/>
                <a:gd name="T74" fmla="*/ 345 w 929"/>
                <a:gd name="T75" fmla="*/ 222 h 460"/>
                <a:gd name="T76" fmla="*/ 318 w 929"/>
                <a:gd name="T77" fmla="*/ 223 h 460"/>
                <a:gd name="T78" fmla="*/ 264 w 929"/>
                <a:gd name="T79" fmla="*/ 163 h 460"/>
                <a:gd name="T80" fmla="*/ 264 w 929"/>
                <a:gd name="T81" fmla="*/ 187 h 460"/>
                <a:gd name="T82" fmla="*/ 271 w 929"/>
                <a:gd name="T83" fmla="*/ 223 h 460"/>
                <a:gd name="T84" fmla="*/ 247 w 929"/>
                <a:gd name="T85" fmla="*/ 228 h 460"/>
                <a:gd name="T86" fmla="*/ 220 w 929"/>
                <a:gd name="T87" fmla="*/ 230 h 460"/>
                <a:gd name="T88" fmla="*/ 192 w 929"/>
                <a:gd name="T89" fmla="*/ 227 h 460"/>
                <a:gd name="T90" fmla="*/ 162 w 929"/>
                <a:gd name="T91" fmla="*/ 209 h 460"/>
                <a:gd name="T92" fmla="*/ 120 w 929"/>
                <a:gd name="T93" fmla="*/ 186 h 460"/>
                <a:gd name="T94" fmla="*/ 255 w 929"/>
                <a:gd name="T95" fmla="*/ 209 h 460"/>
                <a:gd name="T96" fmla="*/ 382 w 929"/>
                <a:gd name="T97" fmla="*/ 157 h 460"/>
                <a:gd name="T98" fmla="*/ 377 w 929"/>
                <a:gd name="T99" fmla="*/ 84 h 460"/>
                <a:gd name="T100" fmla="*/ 241 w 929"/>
                <a:gd name="T101" fmla="*/ 125 h 460"/>
                <a:gd name="T102" fmla="*/ 134 w 929"/>
                <a:gd name="T103" fmla="*/ 161 h 460"/>
                <a:gd name="T104" fmla="*/ 101 w 929"/>
                <a:gd name="T105" fmla="*/ 172 h 460"/>
                <a:gd name="T106" fmla="*/ 80 w 929"/>
                <a:gd name="T107" fmla="*/ 176 h 460"/>
                <a:gd name="T108" fmla="*/ 59 w 929"/>
                <a:gd name="T109" fmla="*/ 175 h 460"/>
                <a:gd name="T110" fmla="*/ 37 w 929"/>
                <a:gd name="T111" fmla="*/ 172 h 460"/>
                <a:gd name="T112" fmla="*/ 7 w 929"/>
                <a:gd name="T113" fmla="*/ 168 h 460"/>
                <a:gd name="T114" fmla="*/ 74 w 929"/>
                <a:gd name="T115" fmla="*/ 158 h 46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29"/>
                <a:gd name="T175" fmla="*/ 0 h 460"/>
                <a:gd name="T176" fmla="*/ 929 w 929"/>
                <a:gd name="T177" fmla="*/ 460 h 46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29" h="460">
                  <a:moveTo>
                    <a:pt x="148" y="316"/>
                  </a:moveTo>
                  <a:lnTo>
                    <a:pt x="152" y="316"/>
                  </a:lnTo>
                  <a:lnTo>
                    <a:pt x="161" y="316"/>
                  </a:lnTo>
                  <a:lnTo>
                    <a:pt x="167" y="316"/>
                  </a:lnTo>
                  <a:lnTo>
                    <a:pt x="174" y="314"/>
                  </a:lnTo>
                  <a:lnTo>
                    <a:pt x="184" y="312"/>
                  </a:lnTo>
                  <a:lnTo>
                    <a:pt x="193" y="310"/>
                  </a:lnTo>
                  <a:lnTo>
                    <a:pt x="212" y="304"/>
                  </a:lnTo>
                  <a:lnTo>
                    <a:pt x="235" y="291"/>
                  </a:lnTo>
                  <a:lnTo>
                    <a:pt x="245" y="283"/>
                  </a:lnTo>
                  <a:lnTo>
                    <a:pt x="251" y="278"/>
                  </a:lnTo>
                  <a:lnTo>
                    <a:pt x="256" y="274"/>
                  </a:lnTo>
                  <a:lnTo>
                    <a:pt x="262" y="268"/>
                  </a:lnTo>
                  <a:lnTo>
                    <a:pt x="266" y="262"/>
                  </a:lnTo>
                  <a:lnTo>
                    <a:pt x="271" y="257"/>
                  </a:lnTo>
                  <a:lnTo>
                    <a:pt x="277" y="249"/>
                  </a:lnTo>
                  <a:lnTo>
                    <a:pt x="281" y="242"/>
                  </a:lnTo>
                  <a:lnTo>
                    <a:pt x="285" y="234"/>
                  </a:lnTo>
                  <a:lnTo>
                    <a:pt x="290" y="228"/>
                  </a:lnTo>
                  <a:lnTo>
                    <a:pt x="294" y="221"/>
                  </a:lnTo>
                  <a:lnTo>
                    <a:pt x="298" y="213"/>
                  </a:lnTo>
                  <a:lnTo>
                    <a:pt x="302" y="207"/>
                  </a:lnTo>
                  <a:lnTo>
                    <a:pt x="306" y="200"/>
                  </a:lnTo>
                  <a:lnTo>
                    <a:pt x="309" y="194"/>
                  </a:lnTo>
                  <a:lnTo>
                    <a:pt x="313" y="188"/>
                  </a:lnTo>
                  <a:lnTo>
                    <a:pt x="315" y="181"/>
                  </a:lnTo>
                  <a:lnTo>
                    <a:pt x="323" y="169"/>
                  </a:lnTo>
                  <a:lnTo>
                    <a:pt x="327" y="164"/>
                  </a:lnTo>
                  <a:lnTo>
                    <a:pt x="328" y="158"/>
                  </a:lnTo>
                  <a:lnTo>
                    <a:pt x="336" y="146"/>
                  </a:lnTo>
                  <a:lnTo>
                    <a:pt x="342" y="135"/>
                  </a:lnTo>
                  <a:lnTo>
                    <a:pt x="349" y="126"/>
                  </a:lnTo>
                  <a:lnTo>
                    <a:pt x="355" y="116"/>
                  </a:lnTo>
                  <a:lnTo>
                    <a:pt x="363" y="108"/>
                  </a:lnTo>
                  <a:lnTo>
                    <a:pt x="380" y="93"/>
                  </a:lnTo>
                  <a:lnTo>
                    <a:pt x="401" y="84"/>
                  </a:lnTo>
                  <a:lnTo>
                    <a:pt x="410" y="80"/>
                  </a:lnTo>
                  <a:lnTo>
                    <a:pt x="422" y="76"/>
                  </a:lnTo>
                  <a:lnTo>
                    <a:pt x="427" y="76"/>
                  </a:lnTo>
                  <a:lnTo>
                    <a:pt x="431" y="74"/>
                  </a:lnTo>
                  <a:lnTo>
                    <a:pt x="441" y="72"/>
                  </a:lnTo>
                  <a:lnTo>
                    <a:pt x="450" y="72"/>
                  </a:lnTo>
                  <a:lnTo>
                    <a:pt x="460" y="70"/>
                  </a:lnTo>
                  <a:lnTo>
                    <a:pt x="467" y="70"/>
                  </a:lnTo>
                  <a:lnTo>
                    <a:pt x="475" y="70"/>
                  </a:lnTo>
                  <a:lnTo>
                    <a:pt x="482" y="70"/>
                  </a:lnTo>
                  <a:lnTo>
                    <a:pt x="488" y="70"/>
                  </a:lnTo>
                  <a:lnTo>
                    <a:pt x="498" y="70"/>
                  </a:lnTo>
                  <a:lnTo>
                    <a:pt x="507" y="72"/>
                  </a:lnTo>
                  <a:lnTo>
                    <a:pt x="505" y="74"/>
                  </a:lnTo>
                  <a:lnTo>
                    <a:pt x="498" y="82"/>
                  </a:lnTo>
                  <a:lnTo>
                    <a:pt x="494" y="86"/>
                  </a:lnTo>
                  <a:lnTo>
                    <a:pt x="488" y="91"/>
                  </a:lnTo>
                  <a:lnTo>
                    <a:pt x="482" y="97"/>
                  </a:lnTo>
                  <a:lnTo>
                    <a:pt x="477" y="103"/>
                  </a:lnTo>
                  <a:lnTo>
                    <a:pt x="471" y="108"/>
                  </a:lnTo>
                  <a:lnTo>
                    <a:pt x="465" y="116"/>
                  </a:lnTo>
                  <a:lnTo>
                    <a:pt x="462" y="124"/>
                  </a:lnTo>
                  <a:lnTo>
                    <a:pt x="458" y="129"/>
                  </a:lnTo>
                  <a:lnTo>
                    <a:pt x="454" y="137"/>
                  </a:lnTo>
                  <a:lnTo>
                    <a:pt x="450" y="145"/>
                  </a:lnTo>
                  <a:lnTo>
                    <a:pt x="450" y="156"/>
                  </a:lnTo>
                  <a:lnTo>
                    <a:pt x="454" y="167"/>
                  </a:lnTo>
                  <a:lnTo>
                    <a:pt x="462" y="173"/>
                  </a:lnTo>
                  <a:lnTo>
                    <a:pt x="473" y="175"/>
                  </a:lnTo>
                  <a:lnTo>
                    <a:pt x="484" y="173"/>
                  </a:lnTo>
                  <a:lnTo>
                    <a:pt x="498" y="169"/>
                  </a:lnTo>
                  <a:lnTo>
                    <a:pt x="511" y="162"/>
                  </a:lnTo>
                  <a:lnTo>
                    <a:pt x="524" y="152"/>
                  </a:lnTo>
                  <a:lnTo>
                    <a:pt x="528" y="146"/>
                  </a:lnTo>
                  <a:lnTo>
                    <a:pt x="532" y="139"/>
                  </a:lnTo>
                  <a:lnTo>
                    <a:pt x="538" y="133"/>
                  </a:lnTo>
                  <a:lnTo>
                    <a:pt x="541" y="124"/>
                  </a:lnTo>
                  <a:lnTo>
                    <a:pt x="547" y="114"/>
                  </a:lnTo>
                  <a:lnTo>
                    <a:pt x="551" y="103"/>
                  </a:lnTo>
                  <a:lnTo>
                    <a:pt x="559" y="93"/>
                  </a:lnTo>
                  <a:lnTo>
                    <a:pt x="564" y="82"/>
                  </a:lnTo>
                  <a:lnTo>
                    <a:pt x="572" y="72"/>
                  </a:lnTo>
                  <a:lnTo>
                    <a:pt x="578" y="61"/>
                  </a:lnTo>
                  <a:lnTo>
                    <a:pt x="585" y="51"/>
                  </a:lnTo>
                  <a:lnTo>
                    <a:pt x="593" y="44"/>
                  </a:lnTo>
                  <a:lnTo>
                    <a:pt x="610" y="32"/>
                  </a:lnTo>
                  <a:lnTo>
                    <a:pt x="617" y="29"/>
                  </a:lnTo>
                  <a:lnTo>
                    <a:pt x="623" y="29"/>
                  </a:lnTo>
                  <a:lnTo>
                    <a:pt x="627" y="29"/>
                  </a:lnTo>
                  <a:lnTo>
                    <a:pt x="636" y="31"/>
                  </a:lnTo>
                  <a:lnTo>
                    <a:pt x="646" y="34"/>
                  </a:lnTo>
                  <a:lnTo>
                    <a:pt x="657" y="50"/>
                  </a:lnTo>
                  <a:lnTo>
                    <a:pt x="657" y="69"/>
                  </a:lnTo>
                  <a:lnTo>
                    <a:pt x="654" y="78"/>
                  </a:lnTo>
                  <a:lnTo>
                    <a:pt x="648" y="88"/>
                  </a:lnTo>
                  <a:lnTo>
                    <a:pt x="642" y="99"/>
                  </a:lnTo>
                  <a:lnTo>
                    <a:pt x="635" y="108"/>
                  </a:lnTo>
                  <a:lnTo>
                    <a:pt x="629" y="118"/>
                  </a:lnTo>
                  <a:lnTo>
                    <a:pt x="621" y="127"/>
                  </a:lnTo>
                  <a:lnTo>
                    <a:pt x="616" y="137"/>
                  </a:lnTo>
                  <a:lnTo>
                    <a:pt x="612" y="146"/>
                  </a:lnTo>
                  <a:lnTo>
                    <a:pt x="606" y="162"/>
                  </a:lnTo>
                  <a:lnTo>
                    <a:pt x="610" y="171"/>
                  </a:lnTo>
                  <a:lnTo>
                    <a:pt x="617" y="171"/>
                  </a:lnTo>
                  <a:lnTo>
                    <a:pt x="625" y="167"/>
                  </a:lnTo>
                  <a:lnTo>
                    <a:pt x="636" y="160"/>
                  </a:lnTo>
                  <a:lnTo>
                    <a:pt x="642" y="154"/>
                  </a:lnTo>
                  <a:lnTo>
                    <a:pt x="650" y="146"/>
                  </a:lnTo>
                  <a:lnTo>
                    <a:pt x="655" y="139"/>
                  </a:lnTo>
                  <a:lnTo>
                    <a:pt x="663" y="131"/>
                  </a:lnTo>
                  <a:lnTo>
                    <a:pt x="671" y="124"/>
                  </a:lnTo>
                  <a:lnTo>
                    <a:pt x="678" y="114"/>
                  </a:lnTo>
                  <a:lnTo>
                    <a:pt x="682" y="110"/>
                  </a:lnTo>
                  <a:lnTo>
                    <a:pt x="686" y="105"/>
                  </a:lnTo>
                  <a:lnTo>
                    <a:pt x="690" y="101"/>
                  </a:lnTo>
                  <a:lnTo>
                    <a:pt x="694" y="97"/>
                  </a:lnTo>
                  <a:lnTo>
                    <a:pt x="697" y="91"/>
                  </a:lnTo>
                  <a:lnTo>
                    <a:pt x="701" y="88"/>
                  </a:lnTo>
                  <a:lnTo>
                    <a:pt x="705" y="82"/>
                  </a:lnTo>
                  <a:lnTo>
                    <a:pt x="709" y="78"/>
                  </a:lnTo>
                  <a:lnTo>
                    <a:pt x="718" y="69"/>
                  </a:lnTo>
                  <a:lnTo>
                    <a:pt x="722" y="63"/>
                  </a:lnTo>
                  <a:lnTo>
                    <a:pt x="726" y="59"/>
                  </a:lnTo>
                  <a:lnTo>
                    <a:pt x="730" y="55"/>
                  </a:lnTo>
                  <a:lnTo>
                    <a:pt x="733" y="50"/>
                  </a:lnTo>
                  <a:lnTo>
                    <a:pt x="741" y="42"/>
                  </a:lnTo>
                  <a:lnTo>
                    <a:pt x="751" y="34"/>
                  </a:lnTo>
                  <a:lnTo>
                    <a:pt x="758" y="27"/>
                  </a:lnTo>
                  <a:lnTo>
                    <a:pt x="771" y="13"/>
                  </a:lnTo>
                  <a:lnTo>
                    <a:pt x="787" y="6"/>
                  </a:lnTo>
                  <a:lnTo>
                    <a:pt x="798" y="0"/>
                  </a:lnTo>
                  <a:lnTo>
                    <a:pt x="809" y="2"/>
                  </a:lnTo>
                  <a:lnTo>
                    <a:pt x="819" y="8"/>
                  </a:lnTo>
                  <a:lnTo>
                    <a:pt x="827" y="29"/>
                  </a:lnTo>
                  <a:lnTo>
                    <a:pt x="823" y="48"/>
                  </a:lnTo>
                  <a:lnTo>
                    <a:pt x="817" y="59"/>
                  </a:lnTo>
                  <a:lnTo>
                    <a:pt x="809" y="70"/>
                  </a:lnTo>
                  <a:lnTo>
                    <a:pt x="802" y="80"/>
                  </a:lnTo>
                  <a:lnTo>
                    <a:pt x="796" y="86"/>
                  </a:lnTo>
                  <a:lnTo>
                    <a:pt x="790" y="91"/>
                  </a:lnTo>
                  <a:lnTo>
                    <a:pt x="785" y="95"/>
                  </a:lnTo>
                  <a:lnTo>
                    <a:pt x="781" y="101"/>
                  </a:lnTo>
                  <a:lnTo>
                    <a:pt x="775" y="107"/>
                  </a:lnTo>
                  <a:lnTo>
                    <a:pt x="770" y="110"/>
                  </a:lnTo>
                  <a:lnTo>
                    <a:pt x="747" y="129"/>
                  </a:lnTo>
                  <a:lnTo>
                    <a:pt x="743" y="133"/>
                  </a:lnTo>
                  <a:lnTo>
                    <a:pt x="737" y="139"/>
                  </a:lnTo>
                  <a:lnTo>
                    <a:pt x="733" y="143"/>
                  </a:lnTo>
                  <a:lnTo>
                    <a:pt x="730" y="146"/>
                  </a:lnTo>
                  <a:lnTo>
                    <a:pt x="722" y="152"/>
                  </a:lnTo>
                  <a:lnTo>
                    <a:pt x="718" y="160"/>
                  </a:lnTo>
                  <a:lnTo>
                    <a:pt x="718" y="164"/>
                  </a:lnTo>
                  <a:lnTo>
                    <a:pt x="724" y="162"/>
                  </a:lnTo>
                  <a:lnTo>
                    <a:pt x="732" y="156"/>
                  </a:lnTo>
                  <a:lnTo>
                    <a:pt x="752" y="141"/>
                  </a:lnTo>
                  <a:lnTo>
                    <a:pt x="781" y="122"/>
                  </a:lnTo>
                  <a:lnTo>
                    <a:pt x="813" y="103"/>
                  </a:lnTo>
                  <a:lnTo>
                    <a:pt x="844" y="86"/>
                  </a:lnTo>
                  <a:lnTo>
                    <a:pt x="859" y="80"/>
                  </a:lnTo>
                  <a:lnTo>
                    <a:pt x="874" y="76"/>
                  </a:lnTo>
                  <a:lnTo>
                    <a:pt x="880" y="76"/>
                  </a:lnTo>
                  <a:lnTo>
                    <a:pt x="886" y="76"/>
                  </a:lnTo>
                  <a:lnTo>
                    <a:pt x="897" y="80"/>
                  </a:lnTo>
                  <a:lnTo>
                    <a:pt x="905" y="84"/>
                  </a:lnTo>
                  <a:lnTo>
                    <a:pt x="912" y="89"/>
                  </a:lnTo>
                  <a:lnTo>
                    <a:pt x="924" y="99"/>
                  </a:lnTo>
                  <a:lnTo>
                    <a:pt x="929" y="120"/>
                  </a:lnTo>
                  <a:lnTo>
                    <a:pt x="927" y="129"/>
                  </a:lnTo>
                  <a:lnTo>
                    <a:pt x="922" y="137"/>
                  </a:lnTo>
                  <a:lnTo>
                    <a:pt x="912" y="145"/>
                  </a:lnTo>
                  <a:lnTo>
                    <a:pt x="901" y="148"/>
                  </a:lnTo>
                  <a:lnTo>
                    <a:pt x="895" y="150"/>
                  </a:lnTo>
                  <a:lnTo>
                    <a:pt x="889" y="150"/>
                  </a:lnTo>
                  <a:lnTo>
                    <a:pt x="876" y="152"/>
                  </a:lnTo>
                  <a:lnTo>
                    <a:pt x="870" y="154"/>
                  </a:lnTo>
                  <a:lnTo>
                    <a:pt x="865" y="154"/>
                  </a:lnTo>
                  <a:lnTo>
                    <a:pt x="855" y="156"/>
                  </a:lnTo>
                  <a:lnTo>
                    <a:pt x="842" y="162"/>
                  </a:lnTo>
                  <a:lnTo>
                    <a:pt x="840" y="165"/>
                  </a:lnTo>
                  <a:lnTo>
                    <a:pt x="842" y="171"/>
                  </a:lnTo>
                  <a:lnTo>
                    <a:pt x="857" y="190"/>
                  </a:lnTo>
                  <a:lnTo>
                    <a:pt x="874" y="219"/>
                  </a:lnTo>
                  <a:lnTo>
                    <a:pt x="882" y="242"/>
                  </a:lnTo>
                  <a:lnTo>
                    <a:pt x="880" y="243"/>
                  </a:lnTo>
                  <a:lnTo>
                    <a:pt x="876" y="247"/>
                  </a:lnTo>
                  <a:lnTo>
                    <a:pt x="870" y="247"/>
                  </a:lnTo>
                  <a:lnTo>
                    <a:pt x="863" y="247"/>
                  </a:lnTo>
                  <a:lnTo>
                    <a:pt x="853" y="245"/>
                  </a:lnTo>
                  <a:lnTo>
                    <a:pt x="846" y="242"/>
                  </a:lnTo>
                  <a:lnTo>
                    <a:pt x="836" y="240"/>
                  </a:lnTo>
                  <a:lnTo>
                    <a:pt x="828" y="234"/>
                  </a:lnTo>
                  <a:lnTo>
                    <a:pt x="811" y="226"/>
                  </a:lnTo>
                  <a:lnTo>
                    <a:pt x="796" y="217"/>
                  </a:lnTo>
                  <a:lnTo>
                    <a:pt x="783" y="209"/>
                  </a:lnTo>
                  <a:lnTo>
                    <a:pt x="770" y="204"/>
                  </a:lnTo>
                  <a:lnTo>
                    <a:pt x="760" y="204"/>
                  </a:lnTo>
                  <a:lnTo>
                    <a:pt x="751" y="209"/>
                  </a:lnTo>
                  <a:lnTo>
                    <a:pt x="749" y="215"/>
                  </a:lnTo>
                  <a:lnTo>
                    <a:pt x="749" y="223"/>
                  </a:lnTo>
                  <a:lnTo>
                    <a:pt x="752" y="240"/>
                  </a:lnTo>
                  <a:lnTo>
                    <a:pt x="775" y="281"/>
                  </a:lnTo>
                  <a:lnTo>
                    <a:pt x="794" y="321"/>
                  </a:lnTo>
                  <a:lnTo>
                    <a:pt x="794" y="337"/>
                  </a:lnTo>
                  <a:lnTo>
                    <a:pt x="792" y="340"/>
                  </a:lnTo>
                  <a:lnTo>
                    <a:pt x="787" y="344"/>
                  </a:lnTo>
                  <a:lnTo>
                    <a:pt x="779" y="346"/>
                  </a:lnTo>
                  <a:lnTo>
                    <a:pt x="771" y="346"/>
                  </a:lnTo>
                  <a:lnTo>
                    <a:pt x="764" y="342"/>
                  </a:lnTo>
                  <a:lnTo>
                    <a:pt x="754" y="338"/>
                  </a:lnTo>
                  <a:lnTo>
                    <a:pt x="739" y="327"/>
                  </a:lnTo>
                  <a:lnTo>
                    <a:pt x="724" y="314"/>
                  </a:lnTo>
                  <a:lnTo>
                    <a:pt x="707" y="299"/>
                  </a:lnTo>
                  <a:lnTo>
                    <a:pt x="692" y="285"/>
                  </a:lnTo>
                  <a:lnTo>
                    <a:pt x="661" y="268"/>
                  </a:lnTo>
                  <a:lnTo>
                    <a:pt x="646" y="268"/>
                  </a:lnTo>
                  <a:lnTo>
                    <a:pt x="635" y="270"/>
                  </a:lnTo>
                  <a:lnTo>
                    <a:pt x="625" y="276"/>
                  </a:lnTo>
                  <a:lnTo>
                    <a:pt x="623" y="278"/>
                  </a:lnTo>
                  <a:lnTo>
                    <a:pt x="621" y="283"/>
                  </a:lnTo>
                  <a:lnTo>
                    <a:pt x="619" y="291"/>
                  </a:lnTo>
                  <a:lnTo>
                    <a:pt x="621" y="302"/>
                  </a:lnTo>
                  <a:lnTo>
                    <a:pt x="636" y="327"/>
                  </a:lnTo>
                  <a:lnTo>
                    <a:pt x="659" y="346"/>
                  </a:lnTo>
                  <a:lnTo>
                    <a:pt x="673" y="352"/>
                  </a:lnTo>
                  <a:lnTo>
                    <a:pt x="682" y="357"/>
                  </a:lnTo>
                  <a:lnTo>
                    <a:pt x="694" y="363"/>
                  </a:lnTo>
                  <a:lnTo>
                    <a:pt x="703" y="371"/>
                  </a:lnTo>
                  <a:lnTo>
                    <a:pt x="720" y="394"/>
                  </a:lnTo>
                  <a:lnTo>
                    <a:pt x="722" y="409"/>
                  </a:lnTo>
                  <a:lnTo>
                    <a:pt x="716" y="422"/>
                  </a:lnTo>
                  <a:lnTo>
                    <a:pt x="705" y="434"/>
                  </a:lnTo>
                  <a:lnTo>
                    <a:pt x="690" y="443"/>
                  </a:lnTo>
                  <a:lnTo>
                    <a:pt x="680" y="447"/>
                  </a:lnTo>
                  <a:lnTo>
                    <a:pt x="671" y="449"/>
                  </a:lnTo>
                  <a:lnTo>
                    <a:pt x="661" y="451"/>
                  </a:lnTo>
                  <a:lnTo>
                    <a:pt x="652" y="451"/>
                  </a:lnTo>
                  <a:lnTo>
                    <a:pt x="642" y="449"/>
                  </a:lnTo>
                  <a:lnTo>
                    <a:pt x="635" y="445"/>
                  </a:lnTo>
                  <a:lnTo>
                    <a:pt x="625" y="441"/>
                  </a:lnTo>
                  <a:lnTo>
                    <a:pt x="617" y="435"/>
                  </a:lnTo>
                  <a:lnTo>
                    <a:pt x="602" y="420"/>
                  </a:lnTo>
                  <a:lnTo>
                    <a:pt x="587" y="399"/>
                  </a:lnTo>
                  <a:lnTo>
                    <a:pt x="557" y="357"/>
                  </a:lnTo>
                  <a:lnTo>
                    <a:pt x="528" y="325"/>
                  </a:lnTo>
                  <a:lnTo>
                    <a:pt x="517" y="318"/>
                  </a:lnTo>
                  <a:lnTo>
                    <a:pt x="505" y="319"/>
                  </a:lnTo>
                  <a:lnTo>
                    <a:pt x="501" y="323"/>
                  </a:lnTo>
                  <a:lnTo>
                    <a:pt x="500" y="329"/>
                  </a:lnTo>
                  <a:lnTo>
                    <a:pt x="503" y="340"/>
                  </a:lnTo>
                  <a:lnTo>
                    <a:pt x="528" y="373"/>
                  </a:lnTo>
                  <a:lnTo>
                    <a:pt x="543" y="388"/>
                  </a:lnTo>
                  <a:lnTo>
                    <a:pt x="555" y="405"/>
                  </a:lnTo>
                  <a:lnTo>
                    <a:pt x="560" y="420"/>
                  </a:lnTo>
                  <a:lnTo>
                    <a:pt x="557" y="434"/>
                  </a:lnTo>
                  <a:lnTo>
                    <a:pt x="551" y="439"/>
                  </a:lnTo>
                  <a:lnTo>
                    <a:pt x="541" y="445"/>
                  </a:lnTo>
                  <a:lnTo>
                    <a:pt x="530" y="449"/>
                  </a:lnTo>
                  <a:lnTo>
                    <a:pt x="524" y="451"/>
                  </a:lnTo>
                  <a:lnTo>
                    <a:pt x="517" y="453"/>
                  </a:lnTo>
                  <a:lnTo>
                    <a:pt x="509" y="454"/>
                  </a:lnTo>
                  <a:lnTo>
                    <a:pt x="501" y="456"/>
                  </a:lnTo>
                  <a:lnTo>
                    <a:pt x="494" y="456"/>
                  </a:lnTo>
                  <a:lnTo>
                    <a:pt x="484" y="458"/>
                  </a:lnTo>
                  <a:lnTo>
                    <a:pt x="475" y="458"/>
                  </a:lnTo>
                  <a:lnTo>
                    <a:pt x="465" y="460"/>
                  </a:lnTo>
                  <a:lnTo>
                    <a:pt x="458" y="460"/>
                  </a:lnTo>
                  <a:lnTo>
                    <a:pt x="448" y="460"/>
                  </a:lnTo>
                  <a:lnTo>
                    <a:pt x="439" y="460"/>
                  </a:lnTo>
                  <a:lnTo>
                    <a:pt x="429" y="458"/>
                  </a:lnTo>
                  <a:lnTo>
                    <a:pt x="420" y="458"/>
                  </a:lnTo>
                  <a:lnTo>
                    <a:pt x="410" y="458"/>
                  </a:lnTo>
                  <a:lnTo>
                    <a:pt x="401" y="456"/>
                  </a:lnTo>
                  <a:lnTo>
                    <a:pt x="391" y="454"/>
                  </a:lnTo>
                  <a:lnTo>
                    <a:pt x="384" y="453"/>
                  </a:lnTo>
                  <a:lnTo>
                    <a:pt x="374" y="451"/>
                  </a:lnTo>
                  <a:lnTo>
                    <a:pt x="366" y="447"/>
                  </a:lnTo>
                  <a:lnTo>
                    <a:pt x="359" y="445"/>
                  </a:lnTo>
                  <a:lnTo>
                    <a:pt x="346" y="437"/>
                  </a:lnTo>
                  <a:lnTo>
                    <a:pt x="332" y="430"/>
                  </a:lnTo>
                  <a:lnTo>
                    <a:pt x="323" y="418"/>
                  </a:lnTo>
                  <a:lnTo>
                    <a:pt x="306" y="399"/>
                  </a:lnTo>
                  <a:lnTo>
                    <a:pt x="287" y="386"/>
                  </a:lnTo>
                  <a:lnTo>
                    <a:pt x="268" y="378"/>
                  </a:lnTo>
                  <a:lnTo>
                    <a:pt x="258" y="375"/>
                  </a:lnTo>
                  <a:lnTo>
                    <a:pt x="249" y="373"/>
                  </a:lnTo>
                  <a:lnTo>
                    <a:pt x="239" y="371"/>
                  </a:lnTo>
                  <a:lnTo>
                    <a:pt x="232" y="369"/>
                  </a:lnTo>
                  <a:lnTo>
                    <a:pt x="216" y="369"/>
                  </a:lnTo>
                  <a:lnTo>
                    <a:pt x="207" y="369"/>
                  </a:lnTo>
                  <a:lnTo>
                    <a:pt x="205" y="369"/>
                  </a:lnTo>
                  <a:lnTo>
                    <a:pt x="334" y="331"/>
                  </a:lnTo>
                  <a:lnTo>
                    <a:pt x="509" y="418"/>
                  </a:lnTo>
                  <a:lnTo>
                    <a:pt x="374" y="316"/>
                  </a:lnTo>
                  <a:lnTo>
                    <a:pt x="530" y="270"/>
                  </a:lnTo>
                  <a:lnTo>
                    <a:pt x="655" y="409"/>
                  </a:lnTo>
                  <a:lnTo>
                    <a:pt x="562" y="259"/>
                  </a:lnTo>
                  <a:lnTo>
                    <a:pt x="663" y="224"/>
                  </a:lnTo>
                  <a:lnTo>
                    <a:pt x="764" y="314"/>
                  </a:lnTo>
                  <a:lnTo>
                    <a:pt x="692" y="215"/>
                  </a:lnTo>
                  <a:lnTo>
                    <a:pt x="771" y="183"/>
                  </a:lnTo>
                  <a:lnTo>
                    <a:pt x="846" y="215"/>
                  </a:lnTo>
                  <a:lnTo>
                    <a:pt x="789" y="167"/>
                  </a:lnTo>
                  <a:lnTo>
                    <a:pt x="889" y="107"/>
                  </a:lnTo>
                  <a:lnTo>
                    <a:pt x="754" y="167"/>
                  </a:lnTo>
                  <a:lnTo>
                    <a:pt x="646" y="209"/>
                  </a:lnTo>
                  <a:lnTo>
                    <a:pt x="794" y="44"/>
                  </a:lnTo>
                  <a:lnTo>
                    <a:pt x="604" y="217"/>
                  </a:lnTo>
                  <a:lnTo>
                    <a:pt x="520" y="242"/>
                  </a:lnTo>
                  <a:lnTo>
                    <a:pt x="623" y="67"/>
                  </a:lnTo>
                  <a:lnTo>
                    <a:pt x="481" y="249"/>
                  </a:lnTo>
                  <a:lnTo>
                    <a:pt x="359" y="287"/>
                  </a:lnTo>
                  <a:lnTo>
                    <a:pt x="412" y="126"/>
                  </a:lnTo>
                  <a:lnTo>
                    <a:pt x="321" y="299"/>
                  </a:lnTo>
                  <a:lnTo>
                    <a:pt x="306" y="306"/>
                  </a:lnTo>
                  <a:lnTo>
                    <a:pt x="289" y="312"/>
                  </a:lnTo>
                  <a:lnTo>
                    <a:pt x="268" y="321"/>
                  </a:lnTo>
                  <a:lnTo>
                    <a:pt x="245" y="329"/>
                  </a:lnTo>
                  <a:lnTo>
                    <a:pt x="222" y="338"/>
                  </a:lnTo>
                  <a:lnTo>
                    <a:pt x="216" y="340"/>
                  </a:lnTo>
                  <a:lnTo>
                    <a:pt x="211" y="342"/>
                  </a:lnTo>
                  <a:lnTo>
                    <a:pt x="205" y="342"/>
                  </a:lnTo>
                  <a:lnTo>
                    <a:pt x="201" y="344"/>
                  </a:lnTo>
                  <a:lnTo>
                    <a:pt x="195" y="346"/>
                  </a:lnTo>
                  <a:lnTo>
                    <a:pt x="190" y="348"/>
                  </a:lnTo>
                  <a:lnTo>
                    <a:pt x="180" y="350"/>
                  </a:lnTo>
                  <a:lnTo>
                    <a:pt x="171" y="350"/>
                  </a:lnTo>
                  <a:lnTo>
                    <a:pt x="165" y="352"/>
                  </a:lnTo>
                  <a:lnTo>
                    <a:pt x="159" y="352"/>
                  </a:lnTo>
                  <a:lnTo>
                    <a:pt x="154" y="352"/>
                  </a:lnTo>
                  <a:lnTo>
                    <a:pt x="148" y="352"/>
                  </a:lnTo>
                  <a:lnTo>
                    <a:pt x="140" y="352"/>
                  </a:lnTo>
                  <a:lnTo>
                    <a:pt x="133" y="350"/>
                  </a:lnTo>
                  <a:lnTo>
                    <a:pt x="125" y="350"/>
                  </a:lnTo>
                  <a:lnTo>
                    <a:pt x="117" y="350"/>
                  </a:lnTo>
                  <a:lnTo>
                    <a:pt x="112" y="348"/>
                  </a:lnTo>
                  <a:lnTo>
                    <a:pt x="104" y="348"/>
                  </a:lnTo>
                  <a:lnTo>
                    <a:pt x="97" y="346"/>
                  </a:lnTo>
                  <a:lnTo>
                    <a:pt x="87" y="346"/>
                  </a:lnTo>
                  <a:lnTo>
                    <a:pt x="79" y="344"/>
                  </a:lnTo>
                  <a:lnTo>
                    <a:pt x="74" y="344"/>
                  </a:lnTo>
                  <a:lnTo>
                    <a:pt x="58" y="342"/>
                  </a:lnTo>
                  <a:lnTo>
                    <a:pt x="51" y="340"/>
                  </a:lnTo>
                  <a:lnTo>
                    <a:pt x="45" y="340"/>
                  </a:lnTo>
                  <a:lnTo>
                    <a:pt x="32" y="338"/>
                  </a:lnTo>
                  <a:lnTo>
                    <a:pt x="20" y="337"/>
                  </a:lnTo>
                  <a:lnTo>
                    <a:pt x="13" y="335"/>
                  </a:lnTo>
                  <a:lnTo>
                    <a:pt x="5" y="335"/>
                  </a:lnTo>
                  <a:lnTo>
                    <a:pt x="0" y="333"/>
                  </a:lnTo>
                  <a:lnTo>
                    <a:pt x="102" y="272"/>
                  </a:lnTo>
                  <a:lnTo>
                    <a:pt x="104" y="281"/>
                  </a:lnTo>
                  <a:lnTo>
                    <a:pt x="121" y="299"/>
                  </a:lnTo>
                  <a:lnTo>
                    <a:pt x="148" y="316"/>
                  </a:lnTo>
                  <a:close/>
                </a:path>
              </a:pathLst>
            </a:custGeom>
            <a:gradFill rotWithShape="0">
              <a:gsLst>
                <a:gs pos="0">
                  <a:srgbClr val="500F74"/>
                </a:gs>
                <a:gs pos="50000">
                  <a:srgbClr val="AC20FA"/>
                </a:gs>
                <a:gs pos="100000">
                  <a:srgbClr val="500F74"/>
                </a:gs>
              </a:gsLst>
              <a:lin ang="5400000" scaled="1"/>
            </a:gradFill>
            <a:ln w="9525">
              <a:noFill/>
              <a:round/>
              <a:headEnd/>
              <a:tailEnd/>
            </a:ln>
          </p:spPr>
          <p:txBody>
            <a:bodyPr/>
            <a:lstStyle/>
            <a:p>
              <a:endParaRPr lang="en-US"/>
            </a:p>
          </p:txBody>
        </p:sp>
        <p:sp>
          <p:nvSpPr>
            <p:cNvPr id="5134" name="Freeform 26"/>
            <p:cNvSpPr>
              <a:spLocks/>
            </p:cNvSpPr>
            <p:nvPr/>
          </p:nvSpPr>
          <p:spPr bwMode="auto">
            <a:xfrm rot="4272610">
              <a:off x="555" y="672"/>
              <a:ext cx="464" cy="230"/>
            </a:xfrm>
            <a:custGeom>
              <a:avLst/>
              <a:gdLst>
                <a:gd name="T0" fmla="*/ 92 w 930"/>
                <a:gd name="T1" fmla="*/ 157 h 460"/>
                <a:gd name="T2" fmla="*/ 127 w 930"/>
                <a:gd name="T3" fmla="*/ 137 h 460"/>
                <a:gd name="T4" fmla="*/ 142 w 930"/>
                <a:gd name="T5" fmla="*/ 118 h 460"/>
                <a:gd name="T6" fmla="*/ 155 w 930"/>
                <a:gd name="T7" fmla="*/ 97 h 460"/>
                <a:gd name="T8" fmla="*/ 168 w 930"/>
                <a:gd name="T9" fmla="*/ 74 h 460"/>
                <a:gd name="T10" fmla="*/ 200 w 930"/>
                <a:gd name="T11" fmla="*/ 42 h 460"/>
                <a:gd name="T12" fmla="*/ 225 w 930"/>
                <a:gd name="T13" fmla="*/ 37 h 460"/>
                <a:gd name="T14" fmla="*/ 248 w 930"/>
                <a:gd name="T15" fmla="*/ 37 h 460"/>
                <a:gd name="T16" fmla="*/ 240 w 930"/>
                <a:gd name="T17" fmla="*/ 49 h 460"/>
                <a:gd name="T18" fmla="*/ 226 w 930"/>
                <a:gd name="T19" fmla="*/ 69 h 460"/>
                <a:gd name="T20" fmla="*/ 242 w 930"/>
                <a:gd name="T21" fmla="*/ 87 h 460"/>
                <a:gd name="T22" fmla="*/ 267 w 930"/>
                <a:gd name="T23" fmla="*/ 67 h 460"/>
                <a:gd name="T24" fmla="*/ 285 w 930"/>
                <a:gd name="T25" fmla="*/ 37 h 460"/>
                <a:gd name="T26" fmla="*/ 310 w 930"/>
                <a:gd name="T27" fmla="*/ 15 h 460"/>
                <a:gd name="T28" fmla="*/ 326 w 930"/>
                <a:gd name="T29" fmla="*/ 39 h 460"/>
                <a:gd name="T30" fmla="*/ 307 w 930"/>
                <a:gd name="T31" fmla="*/ 69 h 460"/>
                <a:gd name="T32" fmla="*/ 318 w 930"/>
                <a:gd name="T33" fmla="*/ 80 h 460"/>
                <a:gd name="T34" fmla="*/ 338 w 930"/>
                <a:gd name="T35" fmla="*/ 58 h 460"/>
                <a:gd name="T36" fmla="*/ 350 w 930"/>
                <a:gd name="T37" fmla="*/ 44 h 460"/>
                <a:gd name="T38" fmla="*/ 364 w 930"/>
                <a:gd name="T39" fmla="*/ 28 h 460"/>
                <a:gd name="T40" fmla="*/ 393 w 930"/>
                <a:gd name="T41" fmla="*/ 3 h 460"/>
                <a:gd name="T42" fmla="*/ 408 w 930"/>
                <a:gd name="T43" fmla="*/ 30 h 460"/>
                <a:gd name="T44" fmla="*/ 389 w 930"/>
                <a:gd name="T45" fmla="*/ 51 h 460"/>
                <a:gd name="T46" fmla="*/ 365 w 930"/>
                <a:gd name="T47" fmla="*/ 72 h 460"/>
                <a:gd name="T48" fmla="*/ 364 w 930"/>
                <a:gd name="T49" fmla="*/ 79 h 460"/>
                <a:gd name="T50" fmla="*/ 436 w 930"/>
                <a:gd name="T51" fmla="*/ 39 h 460"/>
                <a:gd name="T52" fmla="*/ 460 w 930"/>
                <a:gd name="T53" fmla="*/ 51 h 460"/>
                <a:gd name="T54" fmla="*/ 446 w 930"/>
                <a:gd name="T55" fmla="*/ 76 h 460"/>
                <a:gd name="T56" fmla="*/ 420 w 930"/>
                <a:gd name="T57" fmla="*/ 81 h 460"/>
                <a:gd name="T58" fmla="*/ 439 w 930"/>
                <a:gd name="T59" fmla="*/ 123 h 460"/>
                <a:gd name="T60" fmla="*/ 418 w 930"/>
                <a:gd name="T61" fmla="*/ 120 h 460"/>
                <a:gd name="T62" fmla="*/ 379 w 930"/>
                <a:gd name="T63" fmla="*/ 102 h 460"/>
                <a:gd name="T64" fmla="*/ 397 w 930"/>
                <a:gd name="T65" fmla="*/ 161 h 460"/>
                <a:gd name="T66" fmla="*/ 381 w 930"/>
                <a:gd name="T67" fmla="*/ 172 h 460"/>
                <a:gd name="T68" fmla="*/ 329 w 930"/>
                <a:gd name="T69" fmla="*/ 134 h 460"/>
                <a:gd name="T70" fmla="*/ 308 w 930"/>
                <a:gd name="T71" fmla="*/ 146 h 460"/>
                <a:gd name="T72" fmla="*/ 346 w 930"/>
                <a:gd name="T73" fmla="*/ 183 h 460"/>
                <a:gd name="T74" fmla="*/ 344 w 930"/>
                <a:gd name="T75" fmla="*/ 222 h 460"/>
                <a:gd name="T76" fmla="*/ 316 w 930"/>
                <a:gd name="T77" fmla="*/ 224 h 460"/>
                <a:gd name="T78" fmla="*/ 264 w 930"/>
                <a:gd name="T79" fmla="*/ 163 h 460"/>
                <a:gd name="T80" fmla="*/ 264 w 930"/>
                <a:gd name="T81" fmla="*/ 187 h 460"/>
                <a:gd name="T82" fmla="*/ 270 w 930"/>
                <a:gd name="T83" fmla="*/ 223 h 460"/>
                <a:gd name="T84" fmla="*/ 246 w 930"/>
                <a:gd name="T85" fmla="*/ 230 h 460"/>
                <a:gd name="T86" fmla="*/ 219 w 930"/>
                <a:gd name="T87" fmla="*/ 230 h 460"/>
                <a:gd name="T88" fmla="*/ 191 w 930"/>
                <a:gd name="T89" fmla="*/ 227 h 460"/>
                <a:gd name="T90" fmla="*/ 161 w 930"/>
                <a:gd name="T91" fmla="*/ 210 h 460"/>
                <a:gd name="T92" fmla="*/ 120 w 930"/>
                <a:gd name="T93" fmla="*/ 186 h 460"/>
                <a:gd name="T94" fmla="*/ 253 w 930"/>
                <a:gd name="T95" fmla="*/ 210 h 460"/>
                <a:gd name="T96" fmla="*/ 381 w 930"/>
                <a:gd name="T97" fmla="*/ 157 h 460"/>
                <a:gd name="T98" fmla="*/ 376 w 930"/>
                <a:gd name="T99" fmla="*/ 85 h 460"/>
                <a:gd name="T100" fmla="*/ 240 w 930"/>
                <a:gd name="T101" fmla="*/ 125 h 460"/>
                <a:gd name="T102" fmla="*/ 134 w 930"/>
                <a:gd name="T103" fmla="*/ 161 h 460"/>
                <a:gd name="T104" fmla="*/ 100 w 930"/>
                <a:gd name="T105" fmla="*/ 173 h 460"/>
                <a:gd name="T106" fmla="*/ 80 w 930"/>
                <a:gd name="T107" fmla="*/ 176 h 460"/>
                <a:gd name="T108" fmla="*/ 59 w 930"/>
                <a:gd name="T109" fmla="*/ 175 h 460"/>
                <a:gd name="T110" fmla="*/ 36 w 930"/>
                <a:gd name="T111" fmla="*/ 173 h 460"/>
                <a:gd name="T112" fmla="*/ 6 w 930"/>
                <a:gd name="T113" fmla="*/ 169 h 460"/>
                <a:gd name="T114" fmla="*/ 74 w 930"/>
                <a:gd name="T115" fmla="*/ 158 h 46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30"/>
                <a:gd name="T175" fmla="*/ 0 h 460"/>
                <a:gd name="T176" fmla="*/ 930 w 930"/>
                <a:gd name="T177" fmla="*/ 460 h 46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30" h="460">
                  <a:moveTo>
                    <a:pt x="149" y="316"/>
                  </a:moveTo>
                  <a:lnTo>
                    <a:pt x="152" y="316"/>
                  </a:lnTo>
                  <a:lnTo>
                    <a:pt x="162" y="316"/>
                  </a:lnTo>
                  <a:lnTo>
                    <a:pt x="168" y="316"/>
                  </a:lnTo>
                  <a:lnTo>
                    <a:pt x="175" y="316"/>
                  </a:lnTo>
                  <a:lnTo>
                    <a:pt x="185" y="314"/>
                  </a:lnTo>
                  <a:lnTo>
                    <a:pt x="192" y="312"/>
                  </a:lnTo>
                  <a:lnTo>
                    <a:pt x="213" y="305"/>
                  </a:lnTo>
                  <a:lnTo>
                    <a:pt x="234" y="291"/>
                  </a:lnTo>
                  <a:lnTo>
                    <a:pt x="246" y="284"/>
                  </a:lnTo>
                  <a:lnTo>
                    <a:pt x="251" y="280"/>
                  </a:lnTo>
                  <a:lnTo>
                    <a:pt x="255" y="274"/>
                  </a:lnTo>
                  <a:lnTo>
                    <a:pt x="261" y="268"/>
                  </a:lnTo>
                  <a:lnTo>
                    <a:pt x="266" y="263"/>
                  </a:lnTo>
                  <a:lnTo>
                    <a:pt x="272" y="257"/>
                  </a:lnTo>
                  <a:lnTo>
                    <a:pt x="276" y="249"/>
                  </a:lnTo>
                  <a:lnTo>
                    <a:pt x="282" y="242"/>
                  </a:lnTo>
                  <a:lnTo>
                    <a:pt x="285" y="236"/>
                  </a:lnTo>
                  <a:lnTo>
                    <a:pt x="289" y="229"/>
                  </a:lnTo>
                  <a:lnTo>
                    <a:pt x="293" y="221"/>
                  </a:lnTo>
                  <a:lnTo>
                    <a:pt x="299" y="215"/>
                  </a:lnTo>
                  <a:lnTo>
                    <a:pt x="303" y="208"/>
                  </a:lnTo>
                  <a:lnTo>
                    <a:pt x="306" y="202"/>
                  </a:lnTo>
                  <a:lnTo>
                    <a:pt x="310" y="194"/>
                  </a:lnTo>
                  <a:lnTo>
                    <a:pt x="312" y="189"/>
                  </a:lnTo>
                  <a:lnTo>
                    <a:pt x="316" y="183"/>
                  </a:lnTo>
                  <a:lnTo>
                    <a:pt x="323" y="170"/>
                  </a:lnTo>
                  <a:lnTo>
                    <a:pt x="325" y="164"/>
                  </a:lnTo>
                  <a:lnTo>
                    <a:pt x="329" y="158"/>
                  </a:lnTo>
                  <a:lnTo>
                    <a:pt x="337" y="147"/>
                  </a:lnTo>
                  <a:lnTo>
                    <a:pt x="342" y="135"/>
                  </a:lnTo>
                  <a:lnTo>
                    <a:pt x="348" y="126"/>
                  </a:lnTo>
                  <a:lnTo>
                    <a:pt x="356" y="118"/>
                  </a:lnTo>
                  <a:lnTo>
                    <a:pt x="363" y="109"/>
                  </a:lnTo>
                  <a:lnTo>
                    <a:pt x="381" y="96"/>
                  </a:lnTo>
                  <a:lnTo>
                    <a:pt x="400" y="84"/>
                  </a:lnTo>
                  <a:lnTo>
                    <a:pt x="411" y="80"/>
                  </a:lnTo>
                  <a:lnTo>
                    <a:pt x="422" y="78"/>
                  </a:lnTo>
                  <a:lnTo>
                    <a:pt x="426" y="77"/>
                  </a:lnTo>
                  <a:lnTo>
                    <a:pt x="432" y="75"/>
                  </a:lnTo>
                  <a:lnTo>
                    <a:pt x="441" y="75"/>
                  </a:lnTo>
                  <a:lnTo>
                    <a:pt x="451" y="73"/>
                  </a:lnTo>
                  <a:lnTo>
                    <a:pt x="460" y="71"/>
                  </a:lnTo>
                  <a:lnTo>
                    <a:pt x="468" y="71"/>
                  </a:lnTo>
                  <a:lnTo>
                    <a:pt x="476" y="71"/>
                  </a:lnTo>
                  <a:lnTo>
                    <a:pt x="483" y="71"/>
                  </a:lnTo>
                  <a:lnTo>
                    <a:pt x="489" y="71"/>
                  </a:lnTo>
                  <a:lnTo>
                    <a:pt x="498" y="73"/>
                  </a:lnTo>
                  <a:lnTo>
                    <a:pt x="508" y="73"/>
                  </a:lnTo>
                  <a:lnTo>
                    <a:pt x="504" y="75"/>
                  </a:lnTo>
                  <a:lnTo>
                    <a:pt x="498" y="82"/>
                  </a:lnTo>
                  <a:lnTo>
                    <a:pt x="493" y="86"/>
                  </a:lnTo>
                  <a:lnTo>
                    <a:pt x="487" y="92"/>
                  </a:lnTo>
                  <a:lnTo>
                    <a:pt x="481" y="97"/>
                  </a:lnTo>
                  <a:lnTo>
                    <a:pt x="477" y="103"/>
                  </a:lnTo>
                  <a:lnTo>
                    <a:pt x="472" y="111"/>
                  </a:lnTo>
                  <a:lnTo>
                    <a:pt x="466" y="116"/>
                  </a:lnTo>
                  <a:lnTo>
                    <a:pt x="460" y="124"/>
                  </a:lnTo>
                  <a:lnTo>
                    <a:pt x="457" y="132"/>
                  </a:lnTo>
                  <a:lnTo>
                    <a:pt x="453" y="137"/>
                  </a:lnTo>
                  <a:lnTo>
                    <a:pt x="451" y="145"/>
                  </a:lnTo>
                  <a:lnTo>
                    <a:pt x="451" y="158"/>
                  </a:lnTo>
                  <a:lnTo>
                    <a:pt x="455" y="168"/>
                  </a:lnTo>
                  <a:lnTo>
                    <a:pt x="462" y="173"/>
                  </a:lnTo>
                  <a:lnTo>
                    <a:pt x="472" y="175"/>
                  </a:lnTo>
                  <a:lnTo>
                    <a:pt x="485" y="173"/>
                  </a:lnTo>
                  <a:lnTo>
                    <a:pt x="498" y="170"/>
                  </a:lnTo>
                  <a:lnTo>
                    <a:pt x="512" y="162"/>
                  </a:lnTo>
                  <a:lnTo>
                    <a:pt x="523" y="153"/>
                  </a:lnTo>
                  <a:lnTo>
                    <a:pt x="529" y="147"/>
                  </a:lnTo>
                  <a:lnTo>
                    <a:pt x="533" y="141"/>
                  </a:lnTo>
                  <a:lnTo>
                    <a:pt x="536" y="134"/>
                  </a:lnTo>
                  <a:lnTo>
                    <a:pt x="542" y="124"/>
                  </a:lnTo>
                  <a:lnTo>
                    <a:pt x="546" y="115"/>
                  </a:lnTo>
                  <a:lnTo>
                    <a:pt x="552" y="105"/>
                  </a:lnTo>
                  <a:lnTo>
                    <a:pt x="557" y="94"/>
                  </a:lnTo>
                  <a:lnTo>
                    <a:pt x="565" y="82"/>
                  </a:lnTo>
                  <a:lnTo>
                    <a:pt x="571" y="73"/>
                  </a:lnTo>
                  <a:lnTo>
                    <a:pt x="578" y="61"/>
                  </a:lnTo>
                  <a:lnTo>
                    <a:pt x="586" y="52"/>
                  </a:lnTo>
                  <a:lnTo>
                    <a:pt x="593" y="44"/>
                  </a:lnTo>
                  <a:lnTo>
                    <a:pt x="611" y="33"/>
                  </a:lnTo>
                  <a:lnTo>
                    <a:pt x="618" y="31"/>
                  </a:lnTo>
                  <a:lnTo>
                    <a:pt x="622" y="29"/>
                  </a:lnTo>
                  <a:lnTo>
                    <a:pt x="628" y="29"/>
                  </a:lnTo>
                  <a:lnTo>
                    <a:pt x="635" y="31"/>
                  </a:lnTo>
                  <a:lnTo>
                    <a:pt x="645" y="37"/>
                  </a:lnTo>
                  <a:lnTo>
                    <a:pt x="656" y="50"/>
                  </a:lnTo>
                  <a:lnTo>
                    <a:pt x="656" y="69"/>
                  </a:lnTo>
                  <a:lnTo>
                    <a:pt x="654" y="78"/>
                  </a:lnTo>
                  <a:lnTo>
                    <a:pt x="649" y="88"/>
                  </a:lnTo>
                  <a:lnTo>
                    <a:pt x="643" y="99"/>
                  </a:lnTo>
                  <a:lnTo>
                    <a:pt x="635" y="109"/>
                  </a:lnTo>
                  <a:lnTo>
                    <a:pt x="628" y="118"/>
                  </a:lnTo>
                  <a:lnTo>
                    <a:pt x="622" y="130"/>
                  </a:lnTo>
                  <a:lnTo>
                    <a:pt x="616" y="137"/>
                  </a:lnTo>
                  <a:lnTo>
                    <a:pt x="611" y="147"/>
                  </a:lnTo>
                  <a:lnTo>
                    <a:pt x="607" y="162"/>
                  </a:lnTo>
                  <a:lnTo>
                    <a:pt x="611" y="172"/>
                  </a:lnTo>
                  <a:lnTo>
                    <a:pt x="618" y="173"/>
                  </a:lnTo>
                  <a:lnTo>
                    <a:pt x="626" y="168"/>
                  </a:lnTo>
                  <a:lnTo>
                    <a:pt x="637" y="160"/>
                  </a:lnTo>
                  <a:lnTo>
                    <a:pt x="643" y="154"/>
                  </a:lnTo>
                  <a:lnTo>
                    <a:pt x="649" y="147"/>
                  </a:lnTo>
                  <a:lnTo>
                    <a:pt x="656" y="141"/>
                  </a:lnTo>
                  <a:lnTo>
                    <a:pt x="664" y="132"/>
                  </a:lnTo>
                  <a:lnTo>
                    <a:pt x="670" y="124"/>
                  </a:lnTo>
                  <a:lnTo>
                    <a:pt x="677" y="115"/>
                  </a:lnTo>
                  <a:lnTo>
                    <a:pt x="681" y="111"/>
                  </a:lnTo>
                  <a:lnTo>
                    <a:pt x="685" y="105"/>
                  </a:lnTo>
                  <a:lnTo>
                    <a:pt x="690" y="101"/>
                  </a:lnTo>
                  <a:lnTo>
                    <a:pt x="694" y="97"/>
                  </a:lnTo>
                  <a:lnTo>
                    <a:pt x="698" y="92"/>
                  </a:lnTo>
                  <a:lnTo>
                    <a:pt x="702" y="88"/>
                  </a:lnTo>
                  <a:lnTo>
                    <a:pt x="706" y="82"/>
                  </a:lnTo>
                  <a:lnTo>
                    <a:pt x="709" y="78"/>
                  </a:lnTo>
                  <a:lnTo>
                    <a:pt x="717" y="69"/>
                  </a:lnTo>
                  <a:lnTo>
                    <a:pt x="723" y="65"/>
                  </a:lnTo>
                  <a:lnTo>
                    <a:pt x="727" y="59"/>
                  </a:lnTo>
                  <a:lnTo>
                    <a:pt x="730" y="56"/>
                  </a:lnTo>
                  <a:lnTo>
                    <a:pt x="734" y="52"/>
                  </a:lnTo>
                  <a:lnTo>
                    <a:pt x="742" y="42"/>
                  </a:lnTo>
                  <a:lnTo>
                    <a:pt x="749" y="35"/>
                  </a:lnTo>
                  <a:lnTo>
                    <a:pt x="757" y="27"/>
                  </a:lnTo>
                  <a:lnTo>
                    <a:pt x="772" y="16"/>
                  </a:lnTo>
                  <a:lnTo>
                    <a:pt x="787" y="6"/>
                  </a:lnTo>
                  <a:lnTo>
                    <a:pt x="799" y="0"/>
                  </a:lnTo>
                  <a:lnTo>
                    <a:pt x="810" y="2"/>
                  </a:lnTo>
                  <a:lnTo>
                    <a:pt x="820" y="8"/>
                  </a:lnTo>
                  <a:lnTo>
                    <a:pt x="827" y="29"/>
                  </a:lnTo>
                  <a:lnTo>
                    <a:pt x="824" y="50"/>
                  </a:lnTo>
                  <a:lnTo>
                    <a:pt x="818" y="59"/>
                  </a:lnTo>
                  <a:lnTo>
                    <a:pt x="810" y="71"/>
                  </a:lnTo>
                  <a:lnTo>
                    <a:pt x="801" y="80"/>
                  </a:lnTo>
                  <a:lnTo>
                    <a:pt x="795" y="86"/>
                  </a:lnTo>
                  <a:lnTo>
                    <a:pt x="791" y="92"/>
                  </a:lnTo>
                  <a:lnTo>
                    <a:pt x="785" y="97"/>
                  </a:lnTo>
                  <a:lnTo>
                    <a:pt x="780" y="101"/>
                  </a:lnTo>
                  <a:lnTo>
                    <a:pt x="774" y="107"/>
                  </a:lnTo>
                  <a:lnTo>
                    <a:pt x="768" y="111"/>
                  </a:lnTo>
                  <a:lnTo>
                    <a:pt x="747" y="130"/>
                  </a:lnTo>
                  <a:lnTo>
                    <a:pt x="742" y="134"/>
                  </a:lnTo>
                  <a:lnTo>
                    <a:pt x="738" y="139"/>
                  </a:lnTo>
                  <a:lnTo>
                    <a:pt x="732" y="143"/>
                  </a:lnTo>
                  <a:lnTo>
                    <a:pt x="730" y="147"/>
                  </a:lnTo>
                  <a:lnTo>
                    <a:pt x="723" y="154"/>
                  </a:lnTo>
                  <a:lnTo>
                    <a:pt x="719" y="160"/>
                  </a:lnTo>
                  <a:lnTo>
                    <a:pt x="719" y="164"/>
                  </a:lnTo>
                  <a:lnTo>
                    <a:pt x="723" y="162"/>
                  </a:lnTo>
                  <a:lnTo>
                    <a:pt x="730" y="158"/>
                  </a:lnTo>
                  <a:lnTo>
                    <a:pt x="753" y="143"/>
                  </a:lnTo>
                  <a:lnTo>
                    <a:pt x="782" y="122"/>
                  </a:lnTo>
                  <a:lnTo>
                    <a:pt x="812" y="103"/>
                  </a:lnTo>
                  <a:lnTo>
                    <a:pt x="844" y="88"/>
                  </a:lnTo>
                  <a:lnTo>
                    <a:pt x="860" y="80"/>
                  </a:lnTo>
                  <a:lnTo>
                    <a:pt x="873" y="78"/>
                  </a:lnTo>
                  <a:lnTo>
                    <a:pt x="881" y="78"/>
                  </a:lnTo>
                  <a:lnTo>
                    <a:pt x="886" y="78"/>
                  </a:lnTo>
                  <a:lnTo>
                    <a:pt x="896" y="80"/>
                  </a:lnTo>
                  <a:lnTo>
                    <a:pt x="905" y="86"/>
                  </a:lnTo>
                  <a:lnTo>
                    <a:pt x="913" y="90"/>
                  </a:lnTo>
                  <a:lnTo>
                    <a:pt x="922" y="101"/>
                  </a:lnTo>
                  <a:lnTo>
                    <a:pt x="930" y="120"/>
                  </a:lnTo>
                  <a:lnTo>
                    <a:pt x="926" y="130"/>
                  </a:lnTo>
                  <a:lnTo>
                    <a:pt x="920" y="139"/>
                  </a:lnTo>
                  <a:lnTo>
                    <a:pt x="911" y="145"/>
                  </a:lnTo>
                  <a:lnTo>
                    <a:pt x="901" y="149"/>
                  </a:lnTo>
                  <a:lnTo>
                    <a:pt x="894" y="151"/>
                  </a:lnTo>
                  <a:lnTo>
                    <a:pt x="888" y="151"/>
                  </a:lnTo>
                  <a:lnTo>
                    <a:pt x="877" y="153"/>
                  </a:lnTo>
                  <a:lnTo>
                    <a:pt x="871" y="154"/>
                  </a:lnTo>
                  <a:lnTo>
                    <a:pt x="865" y="154"/>
                  </a:lnTo>
                  <a:lnTo>
                    <a:pt x="854" y="156"/>
                  </a:lnTo>
                  <a:lnTo>
                    <a:pt x="841" y="162"/>
                  </a:lnTo>
                  <a:lnTo>
                    <a:pt x="841" y="166"/>
                  </a:lnTo>
                  <a:lnTo>
                    <a:pt x="843" y="172"/>
                  </a:lnTo>
                  <a:lnTo>
                    <a:pt x="858" y="191"/>
                  </a:lnTo>
                  <a:lnTo>
                    <a:pt x="875" y="219"/>
                  </a:lnTo>
                  <a:lnTo>
                    <a:pt x="881" y="242"/>
                  </a:lnTo>
                  <a:lnTo>
                    <a:pt x="879" y="246"/>
                  </a:lnTo>
                  <a:lnTo>
                    <a:pt x="877" y="248"/>
                  </a:lnTo>
                  <a:lnTo>
                    <a:pt x="871" y="249"/>
                  </a:lnTo>
                  <a:lnTo>
                    <a:pt x="862" y="248"/>
                  </a:lnTo>
                  <a:lnTo>
                    <a:pt x="854" y="246"/>
                  </a:lnTo>
                  <a:lnTo>
                    <a:pt x="844" y="244"/>
                  </a:lnTo>
                  <a:lnTo>
                    <a:pt x="837" y="240"/>
                  </a:lnTo>
                  <a:lnTo>
                    <a:pt x="827" y="236"/>
                  </a:lnTo>
                  <a:lnTo>
                    <a:pt x="812" y="227"/>
                  </a:lnTo>
                  <a:lnTo>
                    <a:pt x="797" y="217"/>
                  </a:lnTo>
                  <a:lnTo>
                    <a:pt x="784" y="210"/>
                  </a:lnTo>
                  <a:lnTo>
                    <a:pt x="770" y="206"/>
                  </a:lnTo>
                  <a:lnTo>
                    <a:pt x="759" y="204"/>
                  </a:lnTo>
                  <a:lnTo>
                    <a:pt x="751" y="210"/>
                  </a:lnTo>
                  <a:lnTo>
                    <a:pt x="747" y="215"/>
                  </a:lnTo>
                  <a:lnTo>
                    <a:pt x="747" y="223"/>
                  </a:lnTo>
                  <a:lnTo>
                    <a:pt x="753" y="240"/>
                  </a:lnTo>
                  <a:lnTo>
                    <a:pt x="776" y="282"/>
                  </a:lnTo>
                  <a:lnTo>
                    <a:pt x="795" y="322"/>
                  </a:lnTo>
                  <a:lnTo>
                    <a:pt x="795" y="337"/>
                  </a:lnTo>
                  <a:lnTo>
                    <a:pt x="793" y="343"/>
                  </a:lnTo>
                  <a:lnTo>
                    <a:pt x="787" y="345"/>
                  </a:lnTo>
                  <a:lnTo>
                    <a:pt x="778" y="346"/>
                  </a:lnTo>
                  <a:lnTo>
                    <a:pt x="770" y="346"/>
                  </a:lnTo>
                  <a:lnTo>
                    <a:pt x="763" y="343"/>
                  </a:lnTo>
                  <a:lnTo>
                    <a:pt x="755" y="339"/>
                  </a:lnTo>
                  <a:lnTo>
                    <a:pt x="740" y="327"/>
                  </a:lnTo>
                  <a:lnTo>
                    <a:pt x="725" y="314"/>
                  </a:lnTo>
                  <a:lnTo>
                    <a:pt x="708" y="299"/>
                  </a:lnTo>
                  <a:lnTo>
                    <a:pt x="692" y="286"/>
                  </a:lnTo>
                  <a:lnTo>
                    <a:pt x="660" y="268"/>
                  </a:lnTo>
                  <a:lnTo>
                    <a:pt x="647" y="268"/>
                  </a:lnTo>
                  <a:lnTo>
                    <a:pt x="635" y="270"/>
                  </a:lnTo>
                  <a:lnTo>
                    <a:pt x="626" y="276"/>
                  </a:lnTo>
                  <a:lnTo>
                    <a:pt x="624" y="280"/>
                  </a:lnTo>
                  <a:lnTo>
                    <a:pt x="622" y="284"/>
                  </a:lnTo>
                  <a:lnTo>
                    <a:pt x="618" y="291"/>
                  </a:lnTo>
                  <a:lnTo>
                    <a:pt x="620" y="303"/>
                  </a:lnTo>
                  <a:lnTo>
                    <a:pt x="637" y="327"/>
                  </a:lnTo>
                  <a:lnTo>
                    <a:pt x="660" y="346"/>
                  </a:lnTo>
                  <a:lnTo>
                    <a:pt x="673" y="352"/>
                  </a:lnTo>
                  <a:lnTo>
                    <a:pt x="683" y="358"/>
                  </a:lnTo>
                  <a:lnTo>
                    <a:pt x="694" y="365"/>
                  </a:lnTo>
                  <a:lnTo>
                    <a:pt x="704" y="371"/>
                  </a:lnTo>
                  <a:lnTo>
                    <a:pt x="719" y="394"/>
                  </a:lnTo>
                  <a:lnTo>
                    <a:pt x="723" y="409"/>
                  </a:lnTo>
                  <a:lnTo>
                    <a:pt x="717" y="424"/>
                  </a:lnTo>
                  <a:lnTo>
                    <a:pt x="706" y="436"/>
                  </a:lnTo>
                  <a:lnTo>
                    <a:pt x="690" y="443"/>
                  </a:lnTo>
                  <a:lnTo>
                    <a:pt x="681" y="447"/>
                  </a:lnTo>
                  <a:lnTo>
                    <a:pt x="671" y="449"/>
                  </a:lnTo>
                  <a:lnTo>
                    <a:pt x="662" y="451"/>
                  </a:lnTo>
                  <a:lnTo>
                    <a:pt x="652" y="451"/>
                  </a:lnTo>
                  <a:lnTo>
                    <a:pt x="643" y="449"/>
                  </a:lnTo>
                  <a:lnTo>
                    <a:pt x="633" y="447"/>
                  </a:lnTo>
                  <a:lnTo>
                    <a:pt x="626" y="443"/>
                  </a:lnTo>
                  <a:lnTo>
                    <a:pt x="618" y="436"/>
                  </a:lnTo>
                  <a:lnTo>
                    <a:pt x="603" y="421"/>
                  </a:lnTo>
                  <a:lnTo>
                    <a:pt x="588" y="402"/>
                  </a:lnTo>
                  <a:lnTo>
                    <a:pt x="557" y="358"/>
                  </a:lnTo>
                  <a:lnTo>
                    <a:pt x="529" y="326"/>
                  </a:lnTo>
                  <a:lnTo>
                    <a:pt x="516" y="318"/>
                  </a:lnTo>
                  <a:lnTo>
                    <a:pt x="504" y="320"/>
                  </a:lnTo>
                  <a:lnTo>
                    <a:pt x="500" y="324"/>
                  </a:lnTo>
                  <a:lnTo>
                    <a:pt x="500" y="329"/>
                  </a:lnTo>
                  <a:lnTo>
                    <a:pt x="504" y="341"/>
                  </a:lnTo>
                  <a:lnTo>
                    <a:pt x="529" y="373"/>
                  </a:lnTo>
                  <a:lnTo>
                    <a:pt x="544" y="390"/>
                  </a:lnTo>
                  <a:lnTo>
                    <a:pt x="555" y="405"/>
                  </a:lnTo>
                  <a:lnTo>
                    <a:pt x="561" y="421"/>
                  </a:lnTo>
                  <a:lnTo>
                    <a:pt x="557" y="434"/>
                  </a:lnTo>
                  <a:lnTo>
                    <a:pt x="552" y="440"/>
                  </a:lnTo>
                  <a:lnTo>
                    <a:pt x="542" y="445"/>
                  </a:lnTo>
                  <a:lnTo>
                    <a:pt x="531" y="449"/>
                  </a:lnTo>
                  <a:lnTo>
                    <a:pt x="525" y="451"/>
                  </a:lnTo>
                  <a:lnTo>
                    <a:pt x="517" y="453"/>
                  </a:lnTo>
                  <a:lnTo>
                    <a:pt x="510" y="455"/>
                  </a:lnTo>
                  <a:lnTo>
                    <a:pt x="502" y="457"/>
                  </a:lnTo>
                  <a:lnTo>
                    <a:pt x="493" y="459"/>
                  </a:lnTo>
                  <a:lnTo>
                    <a:pt x="485" y="459"/>
                  </a:lnTo>
                  <a:lnTo>
                    <a:pt x="476" y="460"/>
                  </a:lnTo>
                  <a:lnTo>
                    <a:pt x="466" y="460"/>
                  </a:lnTo>
                  <a:lnTo>
                    <a:pt x="457" y="460"/>
                  </a:lnTo>
                  <a:lnTo>
                    <a:pt x="447" y="460"/>
                  </a:lnTo>
                  <a:lnTo>
                    <a:pt x="438" y="460"/>
                  </a:lnTo>
                  <a:lnTo>
                    <a:pt x="428" y="460"/>
                  </a:lnTo>
                  <a:lnTo>
                    <a:pt x="419" y="459"/>
                  </a:lnTo>
                  <a:lnTo>
                    <a:pt x="411" y="459"/>
                  </a:lnTo>
                  <a:lnTo>
                    <a:pt x="401" y="457"/>
                  </a:lnTo>
                  <a:lnTo>
                    <a:pt x="392" y="455"/>
                  </a:lnTo>
                  <a:lnTo>
                    <a:pt x="382" y="453"/>
                  </a:lnTo>
                  <a:lnTo>
                    <a:pt x="375" y="451"/>
                  </a:lnTo>
                  <a:lnTo>
                    <a:pt x="367" y="449"/>
                  </a:lnTo>
                  <a:lnTo>
                    <a:pt x="360" y="445"/>
                  </a:lnTo>
                  <a:lnTo>
                    <a:pt x="344" y="438"/>
                  </a:lnTo>
                  <a:lnTo>
                    <a:pt x="333" y="430"/>
                  </a:lnTo>
                  <a:lnTo>
                    <a:pt x="323" y="419"/>
                  </a:lnTo>
                  <a:lnTo>
                    <a:pt x="306" y="402"/>
                  </a:lnTo>
                  <a:lnTo>
                    <a:pt x="287" y="386"/>
                  </a:lnTo>
                  <a:lnTo>
                    <a:pt x="266" y="379"/>
                  </a:lnTo>
                  <a:lnTo>
                    <a:pt x="257" y="375"/>
                  </a:lnTo>
                  <a:lnTo>
                    <a:pt x="247" y="373"/>
                  </a:lnTo>
                  <a:lnTo>
                    <a:pt x="240" y="371"/>
                  </a:lnTo>
                  <a:lnTo>
                    <a:pt x="230" y="371"/>
                  </a:lnTo>
                  <a:lnTo>
                    <a:pt x="217" y="369"/>
                  </a:lnTo>
                  <a:lnTo>
                    <a:pt x="208" y="369"/>
                  </a:lnTo>
                  <a:lnTo>
                    <a:pt x="204" y="369"/>
                  </a:lnTo>
                  <a:lnTo>
                    <a:pt x="335" y="331"/>
                  </a:lnTo>
                  <a:lnTo>
                    <a:pt x="508" y="419"/>
                  </a:lnTo>
                  <a:lnTo>
                    <a:pt x="375" y="316"/>
                  </a:lnTo>
                  <a:lnTo>
                    <a:pt x="531" y="272"/>
                  </a:lnTo>
                  <a:lnTo>
                    <a:pt x="656" y="409"/>
                  </a:lnTo>
                  <a:lnTo>
                    <a:pt x="561" y="259"/>
                  </a:lnTo>
                  <a:lnTo>
                    <a:pt x="664" y="227"/>
                  </a:lnTo>
                  <a:lnTo>
                    <a:pt x="763" y="314"/>
                  </a:lnTo>
                  <a:lnTo>
                    <a:pt x="690" y="217"/>
                  </a:lnTo>
                  <a:lnTo>
                    <a:pt x="772" y="183"/>
                  </a:lnTo>
                  <a:lnTo>
                    <a:pt x="844" y="215"/>
                  </a:lnTo>
                  <a:lnTo>
                    <a:pt x="789" y="168"/>
                  </a:lnTo>
                  <a:lnTo>
                    <a:pt x="890" y="107"/>
                  </a:lnTo>
                  <a:lnTo>
                    <a:pt x="753" y="170"/>
                  </a:lnTo>
                  <a:lnTo>
                    <a:pt x="647" y="210"/>
                  </a:lnTo>
                  <a:lnTo>
                    <a:pt x="795" y="44"/>
                  </a:lnTo>
                  <a:lnTo>
                    <a:pt x="605" y="219"/>
                  </a:lnTo>
                  <a:lnTo>
                    <a:pt x="521" y="242"/>
                  </a:lnTo>
                  <a:lnTo>
                    <a:pt x="624" y="69"/>
                  </a:lnTo>
                  <a:lnTo>
                    <a:pt x="481" y="249"/>
                  </a:lnTo>
                  <a:lnTo>
                    <a:pt x="358" y="287"/>
                  </a:lnTo>
                  <a:lnTo>
                    <a:pt x="413" y="126"/>
                  </a:lnTo>
                  <a:lnTo>
                    <a:pt x="322" y="299"/>
                  </a:lnTo>
                  <a:lnTo>
                    <a:pt x="306" y="307"/>
                  </a:lnTo>
                  <a:lnTo>
                    <a:pt x="289" y="312"/>
                  </a:lnTo>
                  <a:lnTo>
                    <a:pt x="268" y="322"/>
                  </a:lnTo>
                  <a:lnTo>
                    <a:pt x="246" y="331"/>
                  </a:lnTo>
                  <a:lnTo>
                    <a:pt x="223" y="339"/>
                  </a:lnTo>
                  <a:lnTo>
                    <a:pt x="217" y="341"/>
                  </a:lnTo>
                  <a:lnTo>
                    <a:pt x="211" y="343"/>
                  </a:lnTo>
                  <a:lnTo>
                    <a:pt x="206" y="345"/>
                  </a:lnTo>
                  <a:lnTo>
                    <a:pt x="200" y="346"/>
                  </a:lnTo>
                  <a:lnTo>
                    <a:pt x="194" y="348"/>
                  </a:lnTo>
                  <a:lnTo>
                    <a:pt x="190" y="348"/>
                  </a:lnTo>
                  <a:lnTo>
                    <a:pt x="181" y="350"/>
                  </a:lnTo>
                  <a:lnTo>
                    <a:pt x="171" y="352"/>
                  </a:lnTo>
                  <a:lnTo>
                    <a:pt x="166" y="352"/>
                  </a:lnTo>
                  <a:lnTo>
                    <a:pt x="160" y="352"/>
                  </a:lnTo>
                  <a:lnTo>
                    <a:pt x="154" y="352"/>
                  </a:lnTo>
                  <a:lnTo>
                    <a:pt x="147" y="352"/>
                  </a:lnTo>
                  <a:lnTo>
                    <a:pt x="141" y="352"/>
                  </a:lnTo>
                  <a:lnTo>
                    <a:pt x="133" y="350"/>
                  </a:lnTo>
                  <a:lnTo>
                    <a:pt x="126" y="350"/>
                  </a:lnTo>
                  <a:lnTo>
                    <a:pt x="118" y="350"/>
                  </a:lnTo>
                  <a:lnTo>
                    <a:pt x="111" y="348"/>
                  </a:lnTo>
                  <a:lnTo>
                    <a:pt x="103" y="348"/>
                  </a:lnTo>
                  <a:lnTo>
                    <a:pt x="95" y="348"/>
                  </a:lnTo>
                  <a:lnTo>
                    <a:pt x="88" y="346"/>
                  </a:lnTo>
                  <a:lnTo>
                    <a:pt x="80" y="346"/>
                  </a:lnTo>
                  <a:lnTo>
                    <a:pt x="73" y="345"/>
                  </a:lnTo>
                  <a:lnTo>
                    <a:pt x="59" y="343"/>
                  </a:lnTo>
                  <a:lnTo>
                    <a:pt x="52" y="343"/>
                  </a:lnTo>
                  <a:lnTo>
                    <a:pt x="44" y="341"/>
                  </a:lnTo>
                  <a:lnTo>
                    <a:pt x="33" y="339"/>
                  </a:lnTo>
                  <a:lnTo>
                    <a:pt x="21" y="337"/>
                  </a:lnTo>
                  <a:lnTo>
                    <a:pt x="12" y="337"/>
                  </a:lnTo>
                  <a:lnTo>
                    <a:pt x="6" y="335"/>
                  </a:lnTo>
                  <a:lnTo>
                    <a:pt x="0" y="333"/>
                  </a:lnTo>
                  <a:lnTo>
                    <a:pt x="103" y="274"/>
                  </a:lnTo>
                  <a:lnTo>
                    <a:pt x="105" y="282"/>
                  </a:lnTo>
                  <a:lnTo>
                    <a:pt x="122" y="299"/>
                  </a:lnTo>
                  <a:lnTo>
                    <a:pt x="149" y="316"/>
                  </a:lnTo>
                  <a:close/>
                </a:path>
              </a:pathLst>
            </a:custGeom>
            <a:gradFill rotWithShape="0">
              <a:gsLst>
                <a:gs pos="0">
                  <a:srgbClr val="500F74"/>
                </a:gs>
                <a:gs pos="50000">
                  <a:srgbClr val="AC20FA"/>
                </a:gs>
                <a:gs pos="100000">
                  <a:srgbClr val="500F74"/>
                </a:gs>
              </a:gsLst>
              <a:lin ang="5400000" scaled="1"/>
            </a:gradFill>
            <a:ln w="9525">
              <a:noFill/>
              <a:round/>
              <a:headEnd/>
              <a:tailEnd/>
            </a:ln>
          </p:spPr>
          <p:txBody>
            <a:bodyPr/>
            <a:lstStyle/>
            <a:p>
              <a:endParaRPr lang="en-US"/>
            </a:p>
          </p:txBody>
        </p:sp>
        <p:sp>
          <p:nvSpPr>
            <p:cNvPr id="5135" name="Freeform 27"/>
            <p:cNvSpPr>
              <a:spLocks/>
            </p:cNvSpPr>
            <p:nvPr/>
          </p:nvSpPr>
          <p:spPr bwMode="auto">
            <a:xfrm rot="-6204866">
              <a:off x="1527" y="-513"/>
              <a:ext cx="360" cy="1770"/>
            </a:xfrm>
            <a:custGeom>
              <a:avLst/>
              <a:gdLst>
                <a:gd name="T0" fmla="*/ 286 w 884"/>
                <a:gd name="T1" fmla="*/ 329 h 1781"/>
                <a:gd name="T2" fmla="*/ 285 w 884"/>
                <a:gd name="T3" fmla="*/ 485 h 1781"/>
                <a:gd name="T4" fmla="*/ 300 w 884"/>
                <a:gd name="T5" fmla="*/ 572 h 1781"/>
                <a:gd name="T6" fmla="*/ 319 w 884"/>
                <a:gd name="T7" fmla="*/ 652 h 1781"/>
                <a:gd name="T8" fmla="*/ 341 w 884"/>
                <a:gd name="T9" fmla="*/ 740 h 1781"/>
                <a:gd name="T10" fmla="*/ 359 w 884"/>
                <a:gd name="T11" fmla="*/ 908 h 1781"/>
                <a:gd name="T12" fmla="*/ 348 w 884"/>
                <a:gd name="T13" fmla="*/ 1005 h 1781"/>
                <a:gd name="T14" fmla="*/ 330 w 884"/>
                <a:gd name="T15" fmla="*/ 1086 h 1781"/>
                <a:gd name="T16" fmla="*/ 319 w 884"/>
                <a:gd name="T17" fmla="*/ 1034 h 1781"/>
                <a:gd name="T18" fmla="*/ 302 w 884"/>
                <a:gd name="T19" fmla="*/ 946 h 1781"/>
                <a:gd name="T20" fmla="*/ 265 w 884"/>
                <a:gd name="T21" fmla="*/ 965 h 1781"/>
                <a:gd name="T22" fmla="*/ 272 w 884"/>
                <a:gd name="T23" fmla="*/ 1092 h 1781"/>
                <a:gd name="T24" fmla="*/ 301 w 884"/>
                <a:gd name="T25" fmla="*/ 1207 h 1781"/>
                <a:gd name="T26" fmla="*/ 311 w 884"/>
                <a:gd name="T27" fmla="*/ 1334 h 1781"/>
                <a:gd name="T28" fmla="*/ 265 w 884"/>
                <a:gd name="T29" fmla="*/ 1340 h 1781"/>
                <a:gd name="T30" fmla="*/ 238 w 884"/>
                <a:gd name="T31" fmla="*/ 1220 h 1781"/>
                <a:gd name="T32" fmla="*/ 215 w 884"/>
                <a:gd name="T33" fmla="*/ 1233 h 1781"/>
                <a:gd name="T34" fmla="*/ 230 w 884"/>
                <a:gd name="T35" fmla="*/ 1345 h 1781"/>
                <a:gd name="T36" fmla="*/ 240 w 884"/>
                <a:gd name="T37" fmla="*/ 1411 h 1781"/>
                <a:gd name="T38" fmla="*/ 251 w 884"/>
                <a:gd name="T39" fmla="*/ 1489 h 1781"/>
                <a:gd name="T40" fmla="*/ 262 w 884"/>
                <a:gd name="T41" fmla="*/ 1630 h 1781"/>
                <a:gd name="T42" fmla="*/ 213 w 884"/>
                <a:gd name="T43" fmla="*/ 1632 h 1781"/>
                <a:gd name="T44" fmla="*/ 200 w 884"/>
                <a:gd name="T45" fmla="*/ 1529 h 1781"/>
                <a:gd name="T46" fmla="*/ 190 w 884"/>
                <a:gd name="T47" fmla="*/ 1411 h 1781"/>
                <a:gd name="T48" fmla="*/ 180 w 884"/>
                <a:gd name="T49" fmla="*/ 1394 h 1781"/>
                <a:gd name="T50" fmla="*/ 180 w 884"/>
                <a:gd name="T51" fmla="*/ 1707 h 1781"/>
                <a:gd name="T52" fmla="*/ 145 w 884"/>
                <a:gd name="T53" fmla="*/ 1770 h 1781"/>
                <a:gd name="T54" fmla="*/ 121 w 884"/>
                <a:gd name="T55" fmla="*/ 1676 h 1781"/>
                <a:gd name="T56" fmla="*/ 135 w 884"/>
                <a:gd name="T57" fmla="*/ 1573 h 1781"/>
                <a:gd name="T58" fmla="*/ 63 w 884"/>
                <a:gd name="T59" fmla="*/ 1558 h 1781"/>
                <a:gd name="T60" fmla="*/ 83 w 884"/>
                <a:gd name="T61" fmla="*/ 1493 h 1781"/>
                <a:gd name="T62" fmla="*/ 137 w 884"/>
                <a:gd name="T63" fmla="*/ 1396 h 1781"/>
                <a:gd name="T64" fmla="*/ 42 w 884"/>
                <a:gd name="T65" fmla="*/ 1345 h 1781"/>
                <a:gd name="T66" fmla="*/ 40 w 884"/>
                <a:gd name="T67" fmla="*/ 1271 h 1781"/>
                <a:gd name="T68" fmla="*/ 132 w 884"/>
                <a:gd name="T69" fmla="*/ 1170 h 1781"/>
                <a:gd name="T70" fmla="*/ 132 w 884"/>
                <a:gd name="T71" fmla="*/ 1078 h 1781"/>
                <a:gd name="T72" fmla="*/ 53 w 884"/>
                <a:gd name="T73" fmla="*/ 1135 h 1781"/>
                <a:gd name="T74" fmla="*/ 0 w 884"/>
                <a:gd name="T75" fmla="*/ 1052 h 1781"/>
                <a:gd name="T76" fmla="*/ 20 w 884"/>
                <a:gd name="T77" fmla="*/ 956 h 1781"/>
                <a:gd name="T78" fmla="*/ 144 w 884"/>
                <a:gd name="T79" fmla="*/ 895 h 1781"/>
                <a:gd name="T80" fmla="*/ 111 w 884"/>
                <a:gd name="T81" fmla="*/ 850 h 1781"/>
                <a:gd name="T82" fmla="*/ 56 w 884"/>
                <a:gd name="T83" fmla="*/ 805 h 1781"/>
                <a:gd name="T84" fmla="*/ 67 w 884"/>
                <a:gd name="T85" fmla="*/ 709 h 1781"/>
                <a:gd name="T86" fmla="*/ 87 w 884"/>
                <a:gd name="T87" fmla="*/ 614 h 1781"/>
                <a:gd name="T88" fmla="*/ 113 w 884"/>
                <a:gd name="T89" fmla="*/ 529 h 1781"/>
                <a:gd name="T90" fmla="*/ 159 w 884"/>
                <a:gd name="T91" fmla="*/ 461 h 1781"/>
                <a:gd name="T92" fmla="*/ 225 w 884"/>
                <a:gd name="T93" fmla="*/ 365 h 1781"/>
                <a:gd name="T94" fmla="*/ 88 w 884"/>
                <a:gd name="T95" fmla="*/ 772 h 1781"/>
                <a:gd name="T96" fmla="*/ 60 w 884"/>
                <a:gd name="T97" fmla="*/ 1300 h 1781"/>
                <a:gd name="T98" fmla="*/ 164 w 884"/>
                <a:gd name="T99" fmla="*/ 1420 h 1781"/>
                <a:gd name="T100" fmla="*/ 214 w 884"/>
                <a:gd name="T101" fmla="*/ 887 h 1781"/>
                <a:gd name="T102" fmla="*/ 248 w 884"/>
                <a:gd name="T103" fmla="*/ 463 h 1781"/>
                <a:gd name="T104" fmla="*/ 259 w 884"/>
                <a:gd name="T105" fmla="*/ 325 h 1781"/>
                <a:gd name="T106" fmla="*/ 269 w 884"/>
                <a:gd name="T107" fmla="*/ 251 h 1781"/>
                <a:gd name="T108" fmla="*/ 287 w 884"/>
                <a:gd name="T109" fmla="*/ 183 h 1781"/>
                <a:gd name="T110" fmla="*/ 308 w 884"/>
                <a:gd name="T111" fmla="*/ 111 h 1781"/>
                <a:gd name="T112" fmla="*/ 338 w 884"/>
                <a:gd name="T113" fmla="*/ 19 h 1781"/>
                <a:gd name="T114" fmla="*/ 299 w 884"/>
                <a:gd name="T115" fmla="*/ 266 h 178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84"/>
                <a:gd name="T175" fmla="*/ 0 h 1781"/>
                <a:gd name="T176" fmla="*/ 884 w 884"/>
                <a:gd name="T177" fmla="*/ 1781 h 178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close/>
                </a:path>
              </a:pathLst>
            </a:custGeom>
            <a:gradFill rotWithShape="0">
              <a:gsLst>
                <a:gs pos="0">
                  <a:srgbClr val="500F74"/>
                </a:gs>
                <a:gs pos="50000">
                  <a:srgbClr val="AC20FA"/>
                </a:gs>
                <a:gs pos="100000">
                  <a:srgbClr val="500F74"/>
                </a:gs>
              </a:gsLst>
              <a:lin ang="5400000" scaled="1"/>
            </a:gradFill>
            <a:ln w="9525">
              <a:noFill/>
              <a:round/>
              <a:headEnd/>
              <a:tailEnd/>
            </a:ln>
          </p:spPr>
          <p:txBody>
            <a:bodyPr/>
            <a:lstStyle/>
            <a:p>
              <a:endParaRPr lang="en-US"/>
            </a:p>
          </p:txBody>
        </p:sp>
      </p:grpSp>
      <p:sp>
        <p:nvSpPr>
          <p:cNvPr id="5127" name="WordArt 28"/>
          <p:cNvSpPr>
            <a:spLocks noChangeArrowheads="1" noChangeShapeType="1" noTextEdit="1"/>
          </p:cNvSpPr>
          <p:nvPr/>
        </p:nvSpPr>
        <p:spPr bwMode="auto">
          <a:xfrm>
            <a:off x="990600" y="990600"/>
            <a:ext cx="7467600" cy="1063625"/>
          </a:xfrm>
          <a:prstGeom prst="rect">
            <a:avLst/>
          </a:prstGeom>
        </p:spPr>
        <p:txBody>
          <a:bodyPr wrap="none" fromWordArt="1">
            <a:prstTxWarp prst="textPlain">
              <a:avLst>
                <a:gd name="adj" fmla="val 50000"/>
              </a:avLst>
            </a:prstTxWarp>
          </a:bodyPr>
          <a:lstStyle/>
          <a:p>
            <a:pPr algn="ctr"/>
            <a:r>
              <a:rPr lang="en-US" sz="3600" b="1" kern="10">
                <a:ln w="9525">
                  <a:solidFill>
                    <a:srgbClr val="000000"/>
                  </a:solidFill>
                  <a:round/>
                  <a:headEnd/>
                  <a:tailEnd/>
                </a:ln>
                <a:gradFill rotWithShape="1">
                  <a:gsLst>
                    <a:gs pos="0">
                      <a:srgbClr val="0000FF"/>
                    </a:gs>
                    <a:gs pos="100000">
                      <a:srgbClr val="00FF00"/>
                    </a:gs>
                  </a:gsLst>
                  <a:lin ang="5400000" scaled="1"/>
                </a:gradFill>
                <a:latin typeface="Arial"/>
                <a:cs typeface="Arial"/>
              </a:rPr>
              <a:t>Bài 2: Địa hình và khoáng sản</a:t>
            </a:r>
          </a:p>
        </p:txBody>
      </p:sp>
      <p:sp>
        <p:nvSpPr>
          <p:cNvPr id="5128" name="Rectangle 29"/>
          <p:cNvSpPr>
            <a:spLocks noChangeArrowheads="1"/>
          </p:cNvSpPr>
          <p:nvPr/>
        </p:nvSpPr>
        <p:spPr bwMode="auto">
          <a:xfrm>
            <a:off x="0" y="0"/>
            <a:ext cx="9144000" cy="6858000"/>
          </a:xfrm>
          <a:prstGeom prst="rect">
            <a:avLst/>
          </a:prstGeom>
          <a:noFill/>
          <a:ln w="76200">
            <a:pattFill prst="wdUpDiag">
              <a:fgClr>
                <a:srgbClr val="00FF00"/>
              </a:fgClr>
              <a:bgClr>
                <a:srgbClr val="FF0000"/>
              </a:bgClr>
            </a:pattFill>
            <a:miter lim="800000"/>
            <a:headEnd/>
            <a:tailEnd/>
          </a:ln>
        </p:spPr>
        <p:txBody>
          <a:bodyPr wrap="none" anchor="ctr"/>
          <a:lstStyle/>
          <a:p>
            <a:endParaRPr lang="en-US">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99347">
                                            <p:txEl>
                                              <p:pRg st="0" end="0"/>
                                            </p:txEl>
                                          </p:spTgt>
                                        </p:tgtEl>
                                        <p:attrNameLst>
                                          <p:attrName>style.visibility</p:attrName>
                                        </p:attrNameLst>
                                      </p:cBhvr>
                                      <p:to>
                                        <p:strVal val="visible"/>
                                      </p:to>
                                    </p:set>
                                    <p:anim calcmode="discrete" valueType="clr">
                                      <p:cBhvr override="childStyle">
                                        <p:cTn id="7" dur="80"/>
                                        <p:tgtEl>
                                          <p:spTgt spid="9934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9347">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99347">
                                            <p:txEl>
                                              <p:pRg st="0" end="0"/>
                                            </p:txEl>
                                          </p:spTgt>
                                        </p:tgtEl>
                                        <p:attrNameLst>
                                          <p:attrName>fill.type</p:attrName>
                                        </p:attrNameLst>
                                      </p:cBhvr>
                                      <p:to>
                                        <p:strVal val="solid"/>
                                      </p:to>
                                    </p:set>
                                  </p:childTnLst>
                                  <p:subTnLst>
                                    <p:audio>
                                      <p:cMediaNode>
                                        <p:cTn display="0" masterRel="sameClick">
                                          <p:stCondLst>
                                            <p:cond evt="begin" delay="0">
                                              <p:tn val="5"/>
                                            </p:cond>
                                          </p:stCondLst>
                                          <p:endCondLst>
                                            <p:cond evt="onStopAudio" delay="0">
                                              <p:tgtEl>
                                                <p:sldTgt/>
                                              </p:tgtEl>
                                            </p:cond>
                                          </p:endCondLst>
                                        </p:cTn>
                                        <p:tgtEl>
                                          <p:sndTgt r:embed="rId2" name="type.wav" builtIn="1"/>
                                        </p:tgtEl>
                                      </p:cMediaNode>
                                    </p:audio>
                                  </p:subTnLst>
                                </p:cTn>
                              </p:par>
                            </p:childTnLst>
                          </p:cTn>
                        </p:par>
                        <p:par>
                          <p:cTn id="10" fill="hold" nodeType="afterGroup">
                            <p:stCondLst>
                              <p:cond delay="440"/>
                            </p:stCondLst>
                            <p:childTnLst>
                              <p:par>
                                <p:cTn id="11" presetID="27" presetClass="entr" presetSubtype="0" fill="hold" nodeType="afterEffect">
                                  <p:stCondLst>
                                    <p:cond delay="0"/>
                                  </p:stCondLst>
                                  <p:iterate type="lt">
                                    <p:tmPct val="50000"/>
                                  </p:iterate>
                                  <p:childTnLst>
                                    <p:set>
                                      <p:cBhvr>
                                        <p:cTn id="12" dur="1" fill="hold">
                                          <p:stCondLst>
                                            <p:cond delay="0"/>
                                          </p:stCondLst>
                                        </p:cTn>
                                        <p:tgtEl>
                                          <p:spTgt spid="99344">
                                            <p:txEl>
                                              <p:pRg st="0" end="0"/>
                                            </p:txEl>
                                          </p:spTgt>
                                        </p:tgtEl>
                                        <p:attrNameLst>
                                          <p:attrName>style.visibility</p:attrName>
                                        </p:attrNameLst>
                                      </p:cBhvr>
                                      <p:to>
                                        <p:strVal val="visible"/>
                                      </p:to>
                                    </p:set>
                                    <p:anim calcmode="discrete" valueType="clr">
                                      <p:cBhvr override="childStyle">
                                        <p:cTn id="13" dur="80"/>
                                        <p:tgtEl>
                                          <p:spTgt spid="9934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99344">
                                            <p:txEl>
                                              <p:pRg st="0" end="0"/>
                                            </p:txEl>
                                          </p:spTgt>
                                        </p:tgtEl>
                                        <p:attrNameLst>
                                          <p:attrName>fillcolor</p:attrName>
                                        </p:attrNameLst>
                                      </p:cBhvr>
                                      <p:tavLst>
                                        <p:tav tm="0">
                                          <p:val>
                                            <p:clrVal>
                                              <a:schemeClr val="accent2"/>
                                            </p:clrVal>
                                          </p:val>
                                        </p:tav>
                                        <p:tav tm="50000">
                                          <p:val>
                                            <p:clrVal>
                                              <a:schemeClr val="hlink"/>
                                            </p:clrVal>
                                          </p:val>
                                        </p:tav>
                                      </p:tavLst>
                                    </p:anim>
                                    <p:set>
                                      <p:cBhvr>
                                        <p:cTn id="15" dur="80"/>
                                        <p:tgtEl>
                                          <p:spTgt spid="99344">
                                            <p:txEl>
                                              <p:pRg st="0" end="0"/>
                                            </p:txEl>
                                          </p:spTgt>
                                        </p:tgtEl>
                                        <p:attrNameLst>
                                          <p:attrName>fill.type</p:attrName>
                                        </p:attrNameLst>
                                      </p:cBhvr>
                                      <p:to>
                                        <p:strVal val="solid"/>
                                      </p:to>
                                    </p:set>
                                  </p:childTnLst>
                                  <p:subTnLst>
                                    <p:audio>
                                      <p:cMediaNode>
                                        <p:cTn display="0" masterRel="sameClick">
                                          <p:stCondLst>
                                            <p:cond evt="begin" delay="0">
                                              <p:tn val="11"/>
                                            </p:cond>
                                          </p:stCondLst>
                                          <p:endCondLst>
                                            <p:cond evt="onStopAudio" delay="0">
                                              <p:tgtEl>
                                                <p:sldTgt/>
                                              </p:tgtEl>
                                            </p:cond>
                                          </p:endCondLst>
                                        </p:cTn>
                                        <p:tgtEl>
                                          <p:sndTgt r:embed="rId2" name="type.wav" builtIn="1"/>
                                        </p:tgtEl>
                                      </p:cMediaNode>
                                    </p:audio>
                                  </p:subTnLst>
                                </p:cTn>
                              </p:par>
                            </p:childTnLst>
                          </p:cTn>
                        </p:par>
                      </p:childTnLst>
                    </p:cTn>
                  </p:par>
                  <p:par>
                    <p:cTn id="16" fill="hold" nodeType="clickPar">
                      <p:stCondLst>
                        <p:cond delay="indefinite"/>
                      </p:stCondLst>
                      <p:childTnLst>
                        <p:par>
                          <p:cTn id="17" fill="hold" nodeType="withGroup">
                            <p:stCondLst>
                              <p:cond delay="0"/>
                            </p:stCondLst>
                            <p:childTnLst>
                              <p:par>
                                <p:cTn id="18" presetID="27" presetClass="entr" presetSubtype="0" fill="hold" nodeType="clickEffect">
                                  <p:stCondLst>
                                    <p:cond delay="0"/>
                                  </p:stCondLst>
                                  <p:iterate type="lt">
                                    <p:tmPct val="50000"/>
                                  </p:iterate>
                                  <p:childTnLst>
                                    <p:set>
                                      <p:cBhvr>
                                        <p:cTn id="19" dur="1" fill="hold">
                                          <p:stCondLst>
                                            <p:cond delay="0"/>
                                          </p:stCondLst>
                                        </p:cTn>
                                        <p:tgtEl>
                                          <p:spTgt spid="99345">
                                            <p:txEl>
                                              <p:pRg st="0" end="0"/>
                                            </p:txEl>
                                          </p:spTgt>
                                        </p:tgtEl>
                                        <p:attrNameLst>
                                          <p:attrName>style.visibility</p:attrName>
                                        </p:attrNameLst>
                                      </p:cBhvr>
                                      <p:to>
                                        <p:strVal val="visible"/>
                                      </p:to>
                                    </p:set>
                                    <p:anim calcmode="discrete" valueType="clr">
                                      <p:cBhvr override="childStyle">
                                        <p:cTn id="20" dur="80"/>
                                        <p:tgtEl>
                                          <p:spTgt spid="9934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99345">
                                            <p:txEl>
                                              <p:pRg st="0" end="0"/>
                                            </p:txEl>
                                          </p:spTgt>
                                        </p:tgtEl>
                                        <p:attrNameLst>
                                          <p:attrName>fillcolor</p:attrName>
                                        </p:attrNameLst>
                                      </p:cBhvr>
                                      <p:tavLst>
                                        <p:tav tm="0">
                                          <p:val>
                                            <p:clrVal>
                                              <a:schemeClr val="accent2"/>
                                            </p:clrVal>
                                          </p:val>
                                        </p:tav>
                                        <p:tav tm="50000">
                                          <p:val>
                                            <p:clrVal>
                                              <a:schemeClr val="hlink"/>
                                            </p:clrVal>
                                          </p:val>
                                        </p:tav>
                                      </p:tavLst>
                                    </p:anim>
                                    <p:set>
                                      <p:cBhvr>
                                        <p:cTn id="22" dur="80"/>
                                        <p:tgtEl>
                                          <p:spTgt spid="99345">
                                            <p:txEl>
                                              <p:pRg st="0" end="0"/>
                                            </p:txEl>
                                          </p:spTgt>
                                        </p:tgtEl>
                                        <p:attrNameLst>
                                          <p:attrName>fill.type</p:attrName>
                                        </p:attrNameLst>
                                      </p:cBhvr>
                                      <p:to>
                                        <p:strVal val="solid"/>
                                      </p:to>
                                    </p:set>
                                  </p:childTnLst>
                                  <p:subTnLst>
                                    <p:audio>
                                      <p:cMediaNode>
                                        <p:cTn display="0" masterRel="sameClick">
                                          <p:stCondLst>
                                            <p:cond evt="begin" delay="0">
                                              <p:tn val="18"/>
                                            </p:cond>
                                          </p:stCondLst>
                                          <p:endCondLst>
                                            <p:cond evt="onStopAudio" delay="0">
                                              <p:tgtEl>
                                                <p:sldTgt/>
                                              </p:tgtEl>
                                            </p:cond>
                                          </p:endCondLst>
                                        </p:cTn>
                                        <p:tgtEl>
                                          <p:sndTgt r:embed="rId2" name="typ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5" descr="LuocdoDiahinhVietNam_jpg"/>
          <p:cNvPicPr>
            <a:picLocks noChangeAspect="1" noChangeArrowheads="1"/>
          </p:cNvPicPr>
          <p:nvPr/>
        </p:nvPicPr>
        <p:blipFill>
          <a:blip r:embed="rId3"/>
          <a:srcRect/>
          <a:stretch>
            <a:fillRect/>
          </a:stretch>
        </p:blipFill>
        <p:spPr bwMode="auto">
          <a:xfrm>
            <a:off x="0" y="0"/>
            <a:ext cx="4800600" cy="6858000"/>
          </a:xfrm>
          <a:prstGeom prst="rect">
            <a:avLst/>
          </a:prstGeom>
          <a:noFill/>
          <a:ln w="9525">
            <a:noFill/>
            <a:miter lim="800000"/>
            <a:headEnd/>
            <a:tailEnd/>
          </a:ln>
        </p:spPr>
      </p:pic>
      <p:sp>
        <p:nvSpPr>
          <p:cNvPr id="130055" name="Text Box 7"/>
          <p:cNvSpPr txBox="1">
            <a:spLocks noChangeArrowheads="1"/>
          </p:cNvSpPr>
          <p:nvPr/>
        </p:nvSpPr>
        <p:spPr bwMode="auto">
          <a:xfrm>
            <a:off x="4851400" y="0"/>
            <a:ext cx="4267200" cy="1384300"/>
          </a:xfrm>
          <a:prstGeom prst="rect">
            <a:avLst/>
          </a:prstGeom>
          <a:noFill/>
          <a:ln w="38100" algn="ctr">
            <a:noFill/>
            <a:miter lim="800000"/>
            <a:headEnd/>
            <a:tailEnd/>
          </a:ln>
          <a:effectLst/>
        </p:spPr>
        <p:txBody>
          <a:bodyPr>
            <a:spAutoFit/>
          </a:bodyPr>
          <a:lstStyle/>
          <a:p>
            <a:pPr indent="457200" algn="just">
              <a:spcBef>
                <a:spcPct val="50000"/>
              </a:spcBef>
              <a:buFont typeface="Wingdings" pitchFamily="2" charset="2"/>
              <a:buNone/>
              <a:defRPr/>
            </a:pPr>
            <a:r>
              <a:rPr lang="en-US" sz="2800" b="1">
                <a:solidFill>
                  <a:srgbClr val="660066"/>
                </a:solidFill>
                <a:effectLst>
                  <a:outerShdw blurRad="38100" dist="38100" dir="2700000" algn="tl">
                    <a:srgbClr val="C0C0C0"/>
                  </a:outerShdw>
                </a:effectLst>
                <a:latin typeface="Arial"/>
              </a:rPr>
              <a:t>Hãy chỉ vùng đồi núi và đồng bằng trên hình 1.</a:t>
            </a:r>
          </a:p>
        </p:txBody>
      </p:sp>
      <p:grpSp>
        <p:nvGrpSpPr>
          <p:cNvPr id="2" name="Group 13"/>
          <p:cNvGrpSpPr>
            <a:grpSpLocks/>
          </p:cNvGrpSpPr>
          <p:nvPr/>
        </p:nvGrpSpPr>
        <p:grpSpPr bwMode="auto">
          <a:xfrm>
            <a:off x="1778000" y="5880100"/>
            <a:ext cx="2692400" cy="809625"/>
            <a:chOff x="1088" y="3680"/>
            <a:chExt cx="1696" cy="510"/>
          </a:xfrm>
        </p:grpSpPr>
        <p:sp>
          <p:nvSpPr>
            <p:cNvPr id="6186" name="AutoShape 14"/>
            <p:cNvSpPr>
              <a:spLocks noChangeArrowheads="1"/>
            </p:cNvSpPr>
            <p:nvPr/>
          </p:nvSpPr>
          <p:spPr bwMode="auto">
            <a:xfrm>
              <a:off x="1088" y="3680"/>
              <a:ext cx="1632" cy="384"/>
            </a:xfrm>
            <a:prstGeom prst="leftArrow">
              <a:avLst>
                <a:gd name="adj1" fmla="val 50000"/>
                <a:gd name="adj2" fmla="val 106250"/>
              </a:avLst>
            </a:prstGeom>
            <a:solidFill>
              <a:schemeClr val="accent1"/>
            </a:solidFill>
            <a:ln w="9525" algn="ctr">
              <a:solidFill>
                <a:schemeClr val="tx1"/>
              </a:solidFill>
              <a:miter lim="800000"/>
              <a:headEnd/>
              <a:tailEnd/>
            </a:ln>
          </p:spPr>
          <p:txBody>
            <a:bodyPr wrap="none" anchor="ctr"/>
            <a:lstStyle/>
            <a:p>
              <a:endParaRPr lang="en-US">
                <a:latin typeface="Arial" charset="0"/>
              </a:endParaRPr>
            </a:p>
          </p:txBody>
        </p:sp>
        <p:sp>
          <p:nvSpPr>
            <p:cNvPr id="130063" name="Text Box 15"/>
            <p:cNvSpPr txBox="1">
              <a:spLocks noChangeArrowheads="1"/>
            </p:cNvSpPr>
            <p:nvPr/>
          </p:nvSpPr>
          <p:spPr bwMode="auto">
            <a:xfrm>
              <a:off x="1296" y="3744"/>
              <a:ext cx="1488" cy="446"/>
            </a:xfrm>
            <a:prstGeom prst="rect">
              <a:avLst/>
            </a:prstGeom>
            <a:noFill/>
            <a:ln w="38100" algn="ctr">
              <a:noFill/>
              <a:miter lim="800000"/>
              <a:headEnd/>
              <a:tailEnd/>
            </a:ln>
            <a:effectLst/>
          </p:spPr>
          <p:txBody>
            <a:bodyPr>
              <a:spAutoFit/>
            </a:bodyPr>
            <a:lstStyle/>
            <a:p>
              <a:pPr algn="ctr">
                <a:spcBef>
                  <a:spcPct val="50000"/>
                </a:spcBef>
                <a:buFont typeface="Wingdings" pitchFamily="2" charset="2"/>
                <a:buNone/>
                <a:defRPr/>
              </a:pPr>
              <a:r>
                <a:rPr lang="en-US" sz="2000" b="1">
                  <a:solidFill>
                    <a:srgbClr val="FF0000"/>
                  </a:solidFill>
                  <a:effectLst>
                    <a:outerShdw blurRad="38100" dist="38100" dir="2700000" algn="tl">
                      <a:srgbClr val="C0C0C0"/>
                    </a:outerShdw>
                  </a:effectLst>
                  <a:latin typeface="Arial"/>
                </a:rPr>
                <a:t>Đồng bằng Nam bộ</a:t>
              </a:r>
            </a:p>
          </p:txBody>
        </p:sp>
      </p:grpSp>
      <p:grpSp>
        <p:nvGrpSpPr>
          <p:cNvPr id="3" name="Group 16"/>
          <p:cNvGrpSpPr>
            <a:grpSpLocks/>
          </p:cNvGrpSpPr>
          <p:nvPr/>
        </p:nvGrpSpPr>
        <p:grpSpPr bwMode="auto">
          <a:xfrm>
            <a:off x="1676400" y="1600200"/>
            <a:ext cx="2700338" cy="3124200"/>
            <a:chOff x="984" y="1008"/>
            <a:chExt cx="1701" cy="1968"/>
          </a:xfrm>
        </p:grpSpPr>
        <p:sp>
          <p:nvSpPr>
            <p:cNvPr id="6184" name="AutoShape 17"/>
            <p:cNvSpPr>
              <a:spLocks noChangeArrowheads="1"/>
            </p:cNvSpPr>
            <p:nvPr/>
          </p:nvSpPr>
          <p:spPr bwMode="auto">
            <a:xfrm rot="5243253">
              <a:off x="1127" y="1417"/>
              <a:ext cx="1968" cy="1149"/>
            </a:xfrm>
            <a:custGeom>
              <a:avLst/>
              <a:gdLst>
                <a:gd name="T0" fmla="*/ 91 w 21600"/>
                <a:gd name="T1" fmla="*/ 0 h 21600"/>
                <a:gd name="T2" fmla="*/ 22 w 21600"/>
                <a:gd name="T3" fmla="*/ 30 h 21600"/>
                <a:gd name="T4" fmla="*/ 90 w 21600"/>
                <a:gd name="T5" fmla="*/ 15 h 21600"/>
                <a:gd name="T6" fmla="*/ 202 w 21600"/>
                <a:gd name="T7" fmla="*/ 31 h 21600"/>
                <a:gd name="T8" fmla="*/ 157 w 21600"/>
                <a:gd name="T9" fmla="*/ 46 h 21600"/>
                <a:gd name="T10" fmla="*/ 112 w 21600"/>
                <a:gd name="T11" fmla="*/ 31 h 21600"/>
                <a:gd name="T12" fmla="*/ 0 60000 65536"/>
                <a:gd name="T13" fmla="*/ 0 60000 65536"/>
                <a:gd name="T14" fmla="*/ 0 60000 65536"/>
                <a:gd name="T15" fmla="*/ 0 60000 65536"/>
                <a:gd name="T16" fmla="*/ 0 60000 65536"/>
                <a:gd name="T17" fmla="*/ 0 60000 65536"/>
                <a:gd name="T18" fmla="*/ 3161 w 21600"/>
                <a:gd name="T19" fmla="*/ 3158 h 21600"/>
                <a:gd name="T20" fmla="*/ 18439 w 21600"/>
                <a:gd name="T21" fmla="*/ 18442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63" y="5399"/>
                    <a:pt x="5464" y="7747"/>
                    <a:pt x="5401" y="10683"/>
                  </a:cubicBezTo>
                  <a:lnTo>
                    <a:pt x="2" y="10566"/>
                  </a:lnTo>
                  <a:cubicBezTo>
                    <a:pt x="129" y="4694"/>
                    <a:pt x="4926"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accent1"/>
            </a:solidFill>
            <a:ln w="9525" algn="ctr">
              <a:solidFill>
                <a:schemeClr val="tx1"/>
              </a:solidFill>
              <a:miter lim="800000"/>
              <a:headEnd/>
              <a:tailEnd/>
            </a:ln>
          </p:spPr>
          <p:txBody>
            <a:bodyPr wrap="none" anchor="ctr"/>
            <a:lstStyle/>
            <a:p>
              <a:endParaRPr lang="en-US"/>
            </a:p>
          </p:txBody>
        </p:sp>
        <p:sp>
          <p:nvSpPr>
            <p:cNvPr id="6185" name="WordArt 18"/>
            <p:cNvSpPr>
              <a:spLocks noChangeArrowheads="1" noChangeShapeType="1" noTextEdit="1"/>
            </p:cNvSpPr>
            <p:nvPr/>
          </p:nvSpPr>
          <p:spPr bwMode="auto">
            <a:xfrm rot="5905978">
              <a:off x="885" y="1182"/>
              <a:ext cx="1789" cy="1592"/>
            </a:xfrm>
            <a:prstGeom prst="rect">
              <a:avLst/>
            </a:prstGeom>
          </p:spPr>
          <p:txBody>
            <a:bodyPr spcFirstLastPara="1" wrap="none" fromWordArt="1">
              <a:prstTxWarp prst="textArchUp">
                <a:avLst>
                  <a:gd name="adj" fmla="val 12247812"/>
                </a:avLst>
              </a:prstTxWarp>
            </a:bodyPr>
            <a:lstStyle/>
            <a:p>
              <a:pPr algn="ctr"/>
              <a:r>
                <a:rPr lang="en-US" sz="3600" b="1" kern="10">
                  <a:ln w="9525">
                    <a:solidFill>
                      <a:srgbClr val="FF0000"/>
                    </a:solidFill>
                    <a:round/>
                    <a:headEnd/>
                    <a:tailEnd/>
                  </a:ln>
                  <a:solidFill>
                    <a:srgbClr val="FF0000"/>
                  </a:solidFill>
                  <a:latin typeface="Arial"/>
                  <a:cs typeface="Arial"/>
                </a:rPr>
                <a:t>Đồng bằng duyên hải miền Trung</a:t>
              </a:r>
            </a:p>
          </p:txBody>
        </p:sp>
      </p:grpSp>
      <p:sp>
        <p:nvSpPr>
          <p:cNvPr id="130067" name="Text Box 19"/>
          <p:cNvSpPr txBox="1">
            <a:spLocks noChangeArrowheads="1"/>
          </p:cNvSpPr>
          <p:nvPr/>
        </p:nvSpPr>
        <p:spPr bwMode="auto">
          <a:xfrm>
            <a:off x="5486400" y="6019800"/>
            <a:ext cx="3124200" cy="519113"/>
          </a:xfrm>
          <a:prstGeom prst="rect">
            <a:avLst/>
          </a:prstGeom>
          <a:noFill/>
          <a:ln w="38100" algn="ctr">
            <a:noFill/>
            <a:miter lim="800000"/>
            <a:headEnd/>
            <a:tailEnd/>
          </a:ln>
          <a:effectLst/>
        </p:spPr>
        <p:txBody>
          <a:bodyPr>
            <a:spAutoFit/>
          </a:bodyPr>
          <a:lstStyle/>
          <a:p>
            <a:pPr algn="ctr">
              <a:spcBef>
                <a:spcPct val="50000"/>
              </a:spcBef>
              <a:buFont typeface="Wingdings" pitchFamily="2" charset="2"/>
              <a:buNone/>
              <a:defRPr/>
            </a:pPr>
            <a:r>
              <a:rPr lang="en-US" sz="2800" b="1">
                <a:solidFill>
                  <a:srgbClr val="FF0000"/>
                </a:solidFill>
                <a:effectLst>
                  <a:outerShdw blurRad="38100" dist="38100" dir="2700000" algn="tl">
                    <a:srgbClr val="C0C0C0"/>
                  </a:outerShdw>
                </a:effectLst>
                <a:latin typeface="Arial"/>
              </a:rPr>
              <a:t>Vùng đồng bằng</a:t>
            </a:r>
          </a:p>
        </p:txBody>
      </p:sp>
      <p:sp>
        <p:nvSpPr>
          <p:cNvPr id="130069" name="Freeform 21"/>
          <p:cNvSpPr>
            <a:spLocks/>
          </p:cNvSpPr>
          <p:nvPr/>
        </p:nvSpPr>
        <p:spPr bwMode="auto">
          <a:xfrm>
            <a:off x="0" y="0"/>
            <a:ext cx="2946400" cy="5524500"/>
          </a:xfrm>
          <a:custGeom>
            <a:avLst/>
            <a:gdLst>
              <a:gd name="T0" fmla="*/ 2298700 w 1856"/>
              <a:gd name="T1" fmla="*/ 685800 h 3480"/>
              <a:gd name="T2" fmla="*/ 2070100 w 1856"/>
              <a:gd name="T3" fmla="*/ 685800 h 3480"/>
              <a:gd name="T4" fmla="*/ 1917700 w 1856"/>
              <a:gd name="T5" fmla="*/ 609600 h 3480"/>
              <a:gd name="T6" fmla="*/ 1917700 w 1856"/>
              <a:gd name="T7" fmla="*/ 533400 h 3480"/>
              <a:gd name="T8" fmla="*/ 1917700 w 1856"/>
              <a:gd name="T9" fmla="*/ 304800 h 3480"/>
              <a:gd name="T10" fmla="*/ 1689100 w 1856"/>
              <a:gd name="T11" fmla="*/ 228600 h 3480"/>
              <a:gd name="T12" fmla="*/ 1460500 w 1856"/>
              <a:gd name="T13" fmla="*/ 76200 h 3480"/>
              <a:gd name="T14" fmla="*/ 1155700 w 1856"/>
              <a:gd name="T15" fmla="*/ 76200 h 3480"/>
              <a:gd name="T16" fmla="*/ 1079500 w 1856"/>
              <a:gd name="T17" fmla="*/ 228600 h 3480"/>
              <a:gd name="T18" fmla="*/ 850900 w 1856"/>
              <a:gd name="T19" fmla="*/ 228600 h 3480"/>
              <a:gd name="T20" fmla="*/ 622300 w 1856"/>
              <a:gd name="T21" fmla="*/ 228600 h 3480"/>
              <a:gd name="T22" fmla="*/ 469900 w 1856"/>
              <a:gd name="T23" fmla="*/ 228600 h 3480"/>
              <a:gd name="T24" fmla="*/ 241300 w 1856"/>
              <a:gd name="T25" fmla="*/ 228600 h 3480"/>
              <a:gd name="T26" fmla="*/ 12700 w 1856"/>
              <a:gd name="T27" fmla="*/ 381000 h 3480"/>
              <a:gd name="T28" fmla="*/ 165100 w 1856"/>
              <a:gd name="T29" fmla="*/ 685800 h 3480"/>
              <a:gd name="T30" fmla="*/ 241300 w 1856"/>
              <a:gd name="T31" fmla="*/ 838200 h 3480"/>
              <a:gd name="T32" fmla="*/ 622300 w 1856"/>
              <a:gd name="T33" fmla="*/ 1143000 h 3480"/>
              <a:gd name="T34" fmla="*/ 1003300 w 1856"/>
              <a:gd name="T35" fmla="*/ 1143000 h 3480"/>
              <a:gd name="T36" fmla="*/ 1003300 w 1856"/>
              <a:gd name="T37" fmla="*/ 1219200 h 3480"/>
              <a:gd name="T38" fmla="*/ 1079500 w 1856"/>
              <a:gd name="T39" fmla="*/ 1447800 h 3480"/>
              <a:gd name="T40" fmla="*/ 774700 w 1856"/>
              <a:gd name="T41" fmla="*/ 1524000 h 3480"/>
              <a:gd name="T42" fmla="*/ 698500 w 1856"/>
              <a:gd name="T43" fmla="*/ 1828800 h 3480"/>
              <a:gd name="T44" fmla="*/ 1231900 w 1856"/>
              <a:gd name="T45" fmla="*/ 2133600 h 3480"/>
              <a:gd name="T46" fmla="*/ 1384300 w 1856"/>
              <a:gd name="T47" fmla="*/ 2362200 h 3480"/>
              <a:gd name="T48" fmla="*/ 1841500 w 1856"/>
              <a:gd name="T49" fmla="*/ 2819400 h 3480"/>
              <a:gd name="T50" fmla="*/ 1993900 w 1856"/>
              <a:gd name="T51" fmla="*/ 3124200 h 3480"/>
              <a:gd name="T52" fmla="*/ 2146300 w 1856"/>
              <a:gd name="T53" fmla="*/ 3429000 h 3480"/>
              <a:gd name="T54" fmla="*/ 2146300 w 1856"/>
              <a:gd name="T55" fmla="*/ 3581400 h 3480"/>
              <a:gd name="T56" fmla="*/ 2146300 w 1856"/>
              <a:gd name="T57" fmla="*/ 3810000 h 3480"/>
              <a:gd name="T58" fmla="*/ 2070100 w 1856"/>
              <a:gd name="T59" fmla="*/ 4114800 h 3480"/>
              <a:gd name="T60" fmla="*/ 2146300 w 1856"/>
              <a:gd name="T61" fmla="*/ 4495800 h 3480"/>
              <a:gd name="T62" fmla="*/ 2146300 w 1856"/>
              <a:gd name="T63" fmla="*/ 4724400 h 3480"/>
              <a:gd name="T64" fmla="*/ 1765300 w 1856"/>
              <a:gd name="T65" fmla="*/ 4876800 h 3480"/>
              <a:gd name="T66" fmla="*/ 1689100 w 1856"/>
              <a:gd name="T67" fmla="*/ 5029200 h 3480"/>
              <a:gd name="T68" fmla="*/ 1993900 w 1856"/>
              <a:gd name="T69" fmla="*/ 5181600 h 3480"/>
              <a:gd name="T70" fmla="*/ 1993900 w 1856"/>
              <a:gd name="T71" fmla="*/ 5334000 h 3480"/>
              <a:gd name="T72" fmla="*/ 2222500 w 1856"/>
              <a:gd name="T73" fmla="*/ 5486400 h 3480"/>
              <a:gd name="T74" fmla="*/ 2527300 w 1856"/>
              <a:gd name="T75" fmla="*/ 5181600 h 3480"/>
              <a:gd name="T76" fmla="*/ 2679700 w 1856"/>
              <a:gd name="T77" fmla="*/ 4724400 h 3480"/>
              <a:gd name="T78" fmla="*/ 2908300 w 1856"/>
              <a:gd name="T79" fmla="*/ 4495800 h 3480"/>
              <a:gd name="T80" fmla="*/ 2832100 w 1856"/>
              <a:gd name="T81" fmla="*/ 4191000 h 3480"/>
              <a:gd name="T82" fmla="*/ 2832100 w 1856"/>
              <a:gd name="T83" fmla="*/ 3886200 h 3480"/>
              <a:gd name="T84" fmla="*/ 2527300 w 1856"/>
              <a:gd name="T85" fmla="*/ 3429000 h 3480"/>
              <a:gd name="T86" fmla="*/ 2374900 w 1856"/>
              <a:gd name="T87" fmla="*/ 3124200 h 3480"/>
              <a:gd name="T88" fmla="*/ 2146300 w 1856"/>
              <a:gd name="T89" fmla="*/ 3048000 h 3480"/>
              <a:gd name="T90" fmla="*/ 1765300 w 1856"/>
              <a:gd name="T91" fmla="*/ 2590800 h 3480"/>
              <a:gd name="T92" fmla="*/ 1536700 w 1856"/>
              <a:gd name="T93" fmla="*/ 2209800 h 3480"/>
              <a:gd name="T94" fmla="*/ 1308100 w 1856"/>
              <a:gd name="T95" fmla="*/ 1828800 h 3480"/>
              <a:gd name="T96" fmla="*/ 1384300 w 1856"/>
              <a:gd name="T97" fmla="*/ 1676400 h 3480"/>
              <a:gd name="T98" fmla="*/ 1384300 w 1856"/>
              <a:gd name="T99" fmla="*/ 1371600 h 3480"/>
              <a:gd name="T100" fmla="*/ 1384300 w 1856"/>
              <a:gd name="T101" fmla="*/ 1219200 h 3480"/>
              <a:gd name="T102" fmla="*/ 1308100 w 1856"/>
              <a:gd name="T103" fmla="*/ 990600 h 3480"/>
              <a:gd name="T104" fmla="*/ 1231900 w 1856"/>
              <a:gd name="T105" fmla="*/ 685800 h 3480"/>
              <a:gd name="T106" fmla="*/ 1460500 w 1856"/>
              <a:gd name="T107" fmla="*/ 914400 h 3480"/>
              <a:gd name="T108" fmla="*/ 1536700 w 1856"/>
              <a:gd name="T109" fmla="*/ 762000 h 3480"/>
              <a:gd name="T110" fmla="*/ 1689100 w 1856"/>
              <a:gd name="T111" fmla="*/ 914400 h 3480"/>
              <a:gd name="T112" fmla="*/ 2146300 w 1856"/>
              <a:gd name="T113" fmla="*/ 838200 h 3480"/>
              <a:gd name="T114" fmla="*/ 2451100 w 1856"/>
              <a:gd name="T115" fmla="*/ 838200 h 348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856"/>
              <a:gd name="T175" fmla="*/ 0 h 3480"/>
              <a:gd name="T176" fmla="*/ 1856 w 1856"/>
              <a:gd name="T177" fmla="*/ 3480 h 348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856" h="3480">
                <a:moveTo>
                  <a:pt x="1544" y="528"/>
                </a:moveTo>
                <a:cubicBezTo>
                  <a:pt x="1552" y="520"/>
                  <a:pt x="1464" y="496"/>
                  <a:pt x="1448" y="480"/>
                </a:cubicBezTo>
                <a:cubicBezTo>
                  <a:pt x="1432" y="464"/>
                  <a:pt x="1456" y="448"/>
                  <a:pt x="1448" y="432"/>
                </a:cubicBezTo>
                <a:cubicBezTo>
                  <a:pt x="1440" y="416"/>
                  <a:pt x="1416" y="376"/>
                  <a:pt x="1400" y="384"/>
                </a:cubicBezTo>
                <a:cubicBezTo>
                  <a:pt x="1384" y="392"/>
                  <a:pt x="1368" y="472"/>
                  <a:pt x="1352" y="480"/>
                </a:cubicBezTo>
                <a:cubicBezTo>
                  <a:pt x="1336" y="488"/>
                  <a:pt x="1320" y="440"/>
                  <a:pt x="1304" y="432"/>
                </a:cubicBezTo>
                <a:cubicBezTo>
                  <a:pt x="1288" y="424"/>
                  <a:pt x="1264" y="440"/>
                  <a:pt x="1256" y="432"/>
                </a:cubicBezTo>
                <a:cubicBezTo>
                  <a:pt x="1248" y="424"/>
                  <a:pt x="1264" y="392"/>
                  <a:pt x="1256" y="384"/>
                </a:cubicBezTo>
                <a:cubicBezTo>
                  <a:pt x="1248" y="376"/>
                  <a:pt x="1224" y="384"/>
                  <a:pt x="1208" y="384"/>
                </a:cubicBezTo>
                <a:cubicBezTo>
                  <a:pt x="1192" y="384"/>
                  <a:pt x="1168" y="392"/>
                  <a:pt x="1160" y="384"/>
                </a:cubicBezTo>
                <a:cubicBezTo>
                  <a:pt x="1152" y="376"/>
                  <a:pt x="1152" y="344"/>
                  <a:pt x="1160" y="336"/>
                </a:cubicBezTo>
                <a:cubicBezTo>
                  <a:pt x="1168" y="328"/>
                  <a:pt x="1208" y="344"/>
                  <a:pt x="1208" y="336"/>
                </a:cubicBezTo>
                <a:cubicBezTo>
                  <a:pt x="1208" y="328"/>
                  <a:pt x="1168" y="304"/>
                  <a:pt x="1160" y="288"/>
                </a:cubicBezTo>
                <a:cubicBezTo>
                  <a:pt x="1152" y="272"/>
                  <a:pt x="1152" y="256"/>
                  <a:pt x="1160" y="240"/>
                </a:cubicBezTo>
                <a:cubicBezTo>
                  <a:pt x="1168" y="224"/>
                  <a:pt x="1200" y="208"/>
                  <a:pt x="1208" y="192"/>
                </a:cubicBezTo>
                <a:cubicBezTo>
                  <a:pt x="1216" y="176"/>
                  <a:pt x="1224" y="160"/>
                  <a:pt x="1208" y="144"/>
                </a:cubicBezTo>
                <a:cubicBezTo>
                  <a:pt x="1192" y="128"/>
                  <a:pt x="1136" y="96"/>
                  <a:pt x="1112" y="96"/>
                </a:cubicBezTo>
                <a:cubicBezTo>
                  <a:pt x="1088" y="96"/>
                  <a:pt x="1080" y="144"/>
                  <a:pt x="1064" y="144"/>
                </a:cubicBezTo>
                <a:cubicBezTo>
                  <a:pt x="1048" y="144"/>
                  <a:pt x="1032" y="104"/>
                  <a:pt x="1016" y="96"/>
                </a:cubicBezTo>
                <a:cubicBezTo>
                  <a:pt x="1000" y="88"/>
                  <a:pt x="984" y="104"/>
                  <a:pt x="968" y="96"/>
                </a:cubicBezTo>
                <a:cubicBezTo>
                  <a:pt x="952" y="88"/>
                  <a:pt x="936" y="56"/>
                  <a:pt x="920" y="48"/>
                </a:cubicBezTo>
                <a:cubicBezTo>
                  <a:pt x="904" y="40"/>
                  <a:pt x="888" y="56"/>
                  <a:pt x="872" y="48"/>
                </a:cubicBezTo>
                <a:cubicBezTo>
                  <a:pt x="856" y="40"/>
                  <a:pt x="848" y="0"/>
                  <a:pt x="824" y="0"/>
                </a:cubicBezTo>
                <a:cubicBezTo>
                  <a:pt x="800" y="0"/>
                  <a:pt x="752" y="40"/>
                  <a:pt x="728" y="48"/>
                </a:cubicBezTo>
                <a:cubicBezTo>
                  <a:pt x="704" y="56"/>
                  <a:pt x="688" y="40"/>
                  <a:pt x="680" y="48"/>
                </a:cubicBezTo>
                <a:cubicBezTo>
                  <a:pt x="672" y="56"/>
                  <a:pt x="680" y="80"/>
                  <a:pt x="680" y="96"/>
                </a:cubicBezTo>
                <a:cubicBezTo>
                  <a:pt x="680" y="112"/>
                  <a:pt x="688" y="144"/>
                  <a:pt x="680" y="144"/>
                </a:cubicBezTo>
                <a:cubicBezTo>
                  <a:pt x="672" y="144"/>
                  <a:pt x="648" y="88"/>
                  <a:pt x="632" y="96"/>
                </a:cubicBezTo>
                <a:cubicBezTo>
                  <a:pt x="616" y="104"/>
                  <a:pt x="600" y="184"/>
                  <a:pt x="584" y="192"/>
                </a:cubicBezTo>
                <a:cubicBezTo>
                  <a:pt x="568" y="200"/>
                  <a:pt x="552" y="144"/>
                  <a:pt x="536" y="144"/>
                </a:cubicBezTo>
                <a:cubicBezTo>
                  <a:pt x="520" y="144"/>
                  <a:pt x="496" y="176"/>
                  <a:pt x="488" y="192"/>
                </a:cubicBezTo>
                <a:cubicBezTo>
                  <a:pt x="480" y="208"/>
                  <a:pt x="504" y="248"/>
                  <a:pt x="488" y="240"/>
                </a:cubicBezTo>
                <a:cubicBezTo>
                  <a:pt x="472" y="232"/>
                  <a:pt x="416" y="160"/>
                  <a:pt x="392" y="144"/>
                </a:cubicBezTo>
                <a:cubicBezTo>
                  <a:pt x="368" y="128"/>
                  <a:pt x="352" y="136"/>
                  <a:pt x="344" y="144"/>
                </a:cubicBezTo>
                <a:cubicBezTo>
                  <a:pt x="336" y="152"/>
                  <a:pt x="352" y="192"/>
                  <a:pt x="344" y="192"/>
                </a:cubicBezTo>
                <a:cubicBezTo>
                  <a:pt x="336" y="192"/>
                  <a:pt x="312" y="136"/>
                  <a:pt x="296" y="144"/>
                </a:cubicBezTo>
                <a:cubicBezTo>
                  <a:pt x="280" y="152"/>
                  <a:pt x="264" y="224"/>
                  <a:pt x="248" y="240"/>
                </a:cubicBezTo>
                <a:cubicBezTo>
                  <a:pt x="232" y="256"/>
                  <a:pt x="216" y="256"/>
                  <a:pt x="200" y="240"/>
                </a:cubicBezTo>
                <a:cubicBezTo>
                  <a:pt x="184" y="224"/>
                  <a:pt x="168" y="160"/>
                  <a:pt x="152" y="144"/>
                </a:cubicBezTo>
                <a:cubicBezTo>
                  <a:pt x="136" y="128"/>
                  <a:pt x="120" y="136"/>
                  <a:pt x="104" y="144"/>
                </a:cubicBezTo>
                <a:cubicBezTo>
                  <a:pt x="88" y="152"/>
                  <a:pt x="72" y="176"/>
                  <a:pt x="56" y="192"/>
                </a:cubicBezTo>
                <a:cubicBezTo>
                  <a:pt x="40" y="208"/>
                  <a:pt x="0" y="216"/>
                  <a:pt x="8" y="240"/>
                </a:cubicBezTo>
                <a:cubicBezTo>
                  <a:pt x="16" y="264"/>
                  <a:pt x="80" y="304"/>
                  <a:pt x="104" y="336"/>
                </a:cubicBezTo>
                <a:cubicBezTo>
                  <a:pt x="128" y="368"/>
                  <a:pt x="152" y="416"/>
                  <a:pt x="152" y="432"/>
                </a:cubicBezTo>
                <a:cubicBezTo>
                  <a:pt x="152" y="448"/>
                  <a:pt x="96" y="432"/>
                  <a:pt x="104" y="432"/>
                </a:cubicBezTo>
                <a:cubicBezTo>
                  <a:pt x="112" y="432"/>
                  <a:pt x="184" y="424"/>
                  <a:pt x="200" y="432"/>
                </a:cubicBezTo>
                <a:cubicBezTo>
                  <a:pt x="216" y="440"/>
                  <a:pt x="208" y="464"/>
                  <a:pt x="200" y="480"/>
                </a:cubicBezTo>
                <a:cubicBezTo>
                  <a:pt x="192" y="496"/>
                  <a:pt x="136" y="488"/>
                  <a:pt x="152" y="528"/>
                </a:cubicBezTo>
                <a:cubicBezTo>
                  <a:pt x="168" y="568"/>
                  <a:pt x="272" y="696"/>
                  <a:pt x="296" y="720"/>
                </a:cubicBezTo>
                <a:cubicBezTo>
                  <a:pt x="320" y="744"/>
                  <a:pt x="280" y="672"/>
                  <a:pt x="296" y="672"/>
                </a:cubicBezTo>
                <a:cubicBezTo>
                  <a:pt x="312" y="672"/>
                  <a:pt x="368" y="720"/>
                  <a:pt x="392" y="720"/>
                </a:cubicBezTo>
                <a:cubicBezTo>
                  <a:pt x="416" y="720"/>
                  <a:pt x="416" y="680"/>
                  <a:pt x="440" y="672"/>
                </a:cubicBezTo>
                <a:cubicBezTo>
                  <a:pt x="464" y="664"/>
                  <a:pt x="504" y="664"/>
                  <a:pt x="536" y="672"/>
                </a:cubicBezTo>
                <a:cubicBezTo>
                  <a:pt x="568" y="680"/>
                  <a:pt x="624" y="704"/>
                  <a:pt x="632" y="720"/>
                </a:cubicBezTo>
                <a:cubicBezTo>
                  <a:pt x="640" y="736"/>
                  <a:pt x="592" y="752"/>
                  <a:pt x="584" y="768"/>
                </a:cubicBezTo>
                <a:cubicBezTo>
                  <a:pt x="576" y="784"/>
                  <a:pt x="576" y="816"/>
                  <a:pt x="584" y="816"/>
                </a:cubicBezTo>
                <a:cubicBezTo>
                  <a:pt x="592" y="816"/>
                  <a:pt x="624" y="768"/>
                  <a:pt x="632" y="768"/>
                </a:cubicBezTo>
                <a:cubicBezTo>
                  <a:pt x="640" y="768"/>
                  <a:pt x="616" y="800"/>
                  <a:pt x="632" y="816"/>
                </a:cubicBezTo>
                <a:cubicBezTo>
                  <a:pt x="648" y="832"/>
                  <a:pt x="720" y="848"/>
                  <a:pt x="728" y="864"/>
                </a:cubicBezTo>
                <a:cubicBezTo>
                  <a:pt x="736" y="880"/>
                  <a:pt x="696" y="888"/>
                  <a:pt x="680" y="912"/>
                </a:cubicBezTo>
                <a:cubicBezTo>
                  <a:pt x="664" y="936"/>
                  <a:pt x="648" y="992"/>
                  <a:pt x="632" y="1008"/>
                </a:cubicBezTo>
                <a:cubicBezTo>
                  <a:pt x="616" y="1024"/>
                  <a:pt x="608" y="1016"/>
                  <a:pt x="584" y="1008"/>
                </a:cubicBezTo>
                <a:cubicBezTo>
                  <a:pt x="560" y="1000"/>
                  <a:pt x="504" y="960"/>
                  <a:pt x="488" y="960"/>
                </a:cubicBezTo>
                <a:cubicBezTo>
                  <a:pt x="472" y="960"/>
                  <a:pt x="496" y="992"/>
                  <a:pt x="488" y="1008"/>
                </a:cubicBezTo>
                <a:cubicBezTo>
                  <a:pt x="480" y="1024"/>
                  <a:pt x="448" y="1032"/>
                  <a:pt x="440" y="1056"/>
                </a:cubicBezTo>
                <a:cubicBezTo>
                  <a:pt x="432" y="1080"/>
                  <a:pt x="408" y="1128"/>
                  <a:pt x="440" y="1152"/>
                </a:cubicBezTo>
                <a:cubicBezTo>
                  <a:pt x="472" y="1176"/>
                  <a:pt x="576" y="1176"/>
                  <a:pt x="632" y="1200"/>
                </a:cubicBezTo>
                <a:cubicBezTo>
                  <a:pt x="688" y="1224"/>
                  <a:pt x="752" y="1272"/>
                  <a:pt x="776" y="1296"/>
                </a:cubicBezTo>
                <a:cubicBezTo>
                  <a:pt x="800" y="1320"/>
                  <a:pt x="768" y="1320"/>
                  <a:pt x="776" y="1344"/>
                </a:cubicBezTo>
                <a:cubicBezTo>
                  <a:pt x="784" y="1368"/>
                  <a:pt x="800" y="1424"/>
                  <a:pt x="824" y="1440"/>
                </a:cubicBezTo>
                <a:cubicBezTo>
                  <a:pt x="848" y="1456"/>
                  <a:pt x="912" y="1432"/>
                  <a:pt x="920" y="1440"/>
                </a:cubicBezTo>
                <a:cubicBezTo>
                  <a:pt x="928" y="1448"/>
                  <a:pt x="848" y="1440"/>
                  <a:pt x="872" y="1488"/>
                </a:cubicBezTo>
                <a:cubicBezTo>
                  <a:pt x="896" y="1536"/>
                  <a:pt x="1024" y="1688"/>
                  <a:pt x="1064" y="1728"/>
                </a:cubicBezTo>
                <a:cubicBezTo>
                  <a:pt x="1104" y="1768"/>
                  <a:pt x="1096" y="1720"/>
                  <a:pt x="1112" y="1728"/>
                </a:cubicBezTo>
                <a:cubicBezTo>
                  <a:pt x="1128" y="1736"/>
                  <a:pt x="1160" y="1768"/>
                  <a:pt x="1160" y="1776"/>
                </a:cubicBezTo>
                <a:cubicBezTo>
                  <a:pt x="1160" y="1784"/>
                  <a:pt x="1104" y="1752"/>
                  <a:pt x="1112" y="1776"/>
                </a:cubicBezTo>
                <a:cubicBezTo>
                  <a:pt x="1120" y="1800"/>
                  <a:pt x="1184" y="1888"/>
                  <a:pt x="1208" y="1920"/>
                </a:cubicBezTo>
                <a:cubicBezTo>
                  <a:pt x="1232" y="1952"/>
                  <a:pt x="1232" y="1952"/>
                  <a:pt x="1256" y="1968"/>
                </a:cubicBezTo>
                <a:cubicBezTo>
                  <a:pt x="1280" y="1984"/>
                  <a:pt x="1352" y="2000"/>
                  <a:pt x="1352" y="2016"/>
                </a:cubicBezTo>
                <a:cubicBezTo>
                  <a:pt x="1352" y="2032"/>
                  <a:pt x="1256" y="2040"/>
                  <a:pt x="1256" y="2064"/>
                </a:cubicBezTo>
                <a:cubicBezTo>
                  <a:pt x="1256" y="2088"/>
                  <a:pt x="1328" y="2144"/>
                  <a:pt x="1352" y="2160"/>
                </a:cubicBezTo>
                <a:cubicBezTo>
                  <a:pt x="1376" y="2176"/>
                  <a:pt x="1392" y="2152"/>
                  <a:pt x="1400" y="2160"/>
                </a:cubicBezTo>
                <a:cubicBezTo>
                  <a:pt x="1408" y="2168"/>
                  <a:pt x="1408" y="2192"/>
                  <a:pt x="1400" y="2208"/>
                </a:cubicBezTo>
                <a:cubicBezTo>
                  <a:pt x="1392" y="2224"/>
                  <a:pt x="1360" y="2240"/>
                  <a:pt x="1352" y="2256"/>
                </a:cubicBezTo>
                <a:cubicBezTo>
                  <a:pt x="1344" y="2272"/>
                  <a:pt x="1344" y="2288"/>
                  <a:pt x="1352" y="2304"/>
                </a:cubicBezTo>
                <a:cubicBezTo>
                  <a:pt x="1360" y="2320"/>
                  <a:pt x="1400" y="2336"/>
                  <a:pt x="1400" y="2352"/>
                </a:cubicBezTo>
                <a:cubicBezTo>
                  <a:pt x="1400" y="2368"/>
                  <a:pt x="1360" y="2376"/>
                  <a:pt x="1352" y="2400"/>
                </a:cubicBezTo>
                <a:cubicBezTo>
                  <a:pt x="1344" y="2424"/>
                  <a:pt x="1360" y="2480"/>
                  <a:pt x="1352" y="2496"/>
                </a:cubicBezTo>
                <a:cubicBezTo>
                  <a:pt x="1344" y="2512"/>
                  <a:pt x="1312" y="2480"/>
                  <a:pt x="1304" y="2496"/>
                </a:cubicBezTo>
                <a:cubicBezTo>
                  <a:pt x="1296" y="2512"/>
                  <a:pt x="1288" y="2568"/>
                  <a:pt x="1304" y="2592"/>
                </a:cubicBezTo>
                <a:cubicBezTo>
                  <a:pt x="1320" y="2616"/>
                  <a:pt x="1392" y="2608"/>
                  <a:pt x="1400" y="2640"/>
                </a:cubicBezTo>
                <a:cubicBezTo>
                  <a:pt x="1408" y="2672"/>
                  <a:pt x="1360" y="2752"/>
                  <a:pt x="1352" y="2784"/>
                </a:cubicBezTo>
                <a:cubicBezTo>
                  <a:pt x="1344" y="2816"/>
                  <a:pt x="1344" y="2816"/>
                  <a:pt x="1352" y="2832"/>
                </a:cubicBezTo>
                <a:cubicBezTo>
                  <a:pt x="1360" y="2848"/>
                  <a:pt x="1400" y="2864"/>
                  <a:pt x="1400" y="2880"/>
                </a:cubicBezTo>
                <a:cubicBezTo>
                  <a:pt x="1400" y="2896"/>
                  <a:pt x="1360" y="2912"/>
                  <a:pt x="1352" y="2928"/>
                </a:cubicBezTo>
                <a:cubicBezTo>
                  <a:pt x="1344" y="2944"/>
                  <a:pt x="1376" y="2960"/>
                  <a:pt x="1352" y="2976"/>
                </a:cubicBezTo>
                <a:cubicBezTo>
                  <a:pt x="1328" y="2992"/>
                  <a:pt x="1232" y="3008"/>
                  <a:pt x="1208" y="3024"/>
                </a:cubicBezTo>
                <a:cubicBezTo>
                  <a:pt x="1184" y="3040"/>
                  <a:pt x="1224" y="3064"/>
                  <a:pt x="1208" y="3072"/>
                </a:cubicBezTo>
                <a:cubicBezTo>
                  <a:pt x="1192" y="3080"/>
                  <a:pt x="1136" y="3072"/>
                  <a:pt x="1112" y="3072"/>
                </a:cubicBezTo>
                <a:cubicBezTo>
                  <a:pt x="1088" y="3072"/>
                  <a:pt x="1072" y="3064"/>
                  <a:pt x="1064" y="3072"/>
                </a:cubicBezTo>
                <a:cubicBezTo>
                  <a:pt x="1056" y="3080"/>
                  <a:pt x="1064" y="3104"/>
                  <a:pt x="1064" y="3120"/>
                </a:cubicBezTo>
                <a:cubicBezTo>
                  <a:pt x="1064" y="3136"/>
                  <a:pt x="1072" y="3160"/>
                  <a:pt x="1064" y="3168"/>
                </a:cubicBezTo>
                <a:cubicBezTo>
                  <a:pt x="1056" y="3176"/>
                  <a:pt x="1016" y="3152"/>
                  <a:pt x="1016" y="3168"/>
                </a:cubicBezTo>
                <a:cubicBezTo>
                  <a:pt x="1016" y="3184"/>
                  <a:pt x="1024" y="3248"/>
                  <a:pt x="1064" y="3264"/>
                </a:cubicBezTo>
                <a:cubicBezTo>
                  <a:pt x="1104" y="3280"/>
                  <a:pt x="1216" y="3264"/>
                  <a:pt x="1256" y="3264"/>
                </a:cubicBezTo>
                <a:cubicBezTo>
                  <a:pt x="1296" y="3264"/>
                  <a:pt x="1296" y="3256"/>
                  <a:pt x="1304" y="3264"/>
                </a:cubicBezTo>
                <a:cubicBezTo>
                  <a:pt x="1312" y="3272"/>
                  <a:pt x="1312" y="3296"/>
                  <a:pt x="1304" y="3312"/>
                </a:cubicBezTo>
                <a:cubicBezTo>
                  <a:pt x="1296" y="3328"/>
                  <a:pt x="1272" y="3336"/>
                  <a:pt x="1256" y="3360"/>
                </a:cubicBezTo>
                <a:cubicBezTo>
                  <a:pt x="1240" y="3384"/>
                  <a:pt x="1200" y="3440"/>
                  <a:pt x="1208" y="3456"/>
                </a:cubicBezTo>
                <a:cubicBezTo>
                  <a:pt x="1216" y="3472"/>
                  <a:pt x="1272" y="3456"/>
                  <a:pt x="1304" y="3456"/>
                </a:cubicBezTo>
                <a:cubicBezTo>
                  <a:pt x="1336" y="3456"/>
                  <a:pt x="1368" y="3480"/>
                  <a:pt x="1400" y="3456"/>
                </a:cubicBezTo>
                <a:cubicBezTo>
                  <a:pt x="1432" y="3432"/>
                  <a:pt x="1472" y="3344"/>
                  <a:pt x="1496" y="3312"/>
                </a:cubicBezTo>
                <a:cubicBezTo>
                  <a:pt x="1520" y="3280"/>
                  <a:pt x="1528" y="3272"/>
                  <a:pt x="1544" y="3264"/>
                </a:cubicBezTo>
                <a:cubicBezTo>
                  <a:pt x="1560" y="3256"/>
                  <a:pt x="1560" y="3272"/>
                  <a:pt x="1592" y="3264"/>
                </a:cubicBezTo>
                <a:cubicBezTo>
                  <a:pt x="1624" y="3256"/>
                  <a:pt x="1704" y="3256"/>
                  <a:pt x="1736" y="3216"/>
                </a:cubicBezTo>
                <a:cubicBezTo>
                  <a:pt x="1768" y="3176"/>
                  <a:pt x="1792" y="3064"/>
                  <a:pt x="1784" y="3024"/>
                </a:cubicBezTo>
                <a:cubicBezTo>
                  <a:pt x="1776" y="2984"/>
                  <a:pt x="1704" y="2992"/>
                  <a:pt x="1688" y="2976"/>
                </a:cubicBezTo>
                <a:cubicBezTo>
                  <a:pt x="1672" y="2960"/>
                  <a:pt x="1664" y="2936"/>
                  <a:pt x="1688" y="2928"/>
                </a:cubicBezTo>
                <a:cubicBezTo>
                  <a:pt x="1712" y="2920"/>
                  <a:pt x="1808" y="2944"/>
                  <a:pt x="1832" y="2928"/>
                </a:cubicBezTo>
                <a:cubicBezTo>
                  <a:pt x="1856" y="2912"/>
                  <a:pt x="1832" y="2864"/>
                  <a:pt x="1832" y="2832"/>
                </a:cubicBezTo>
                <a:cubicBezTo>
                  <a:pt x="1832" y="2800"/>
                  <a:pt x="1840" y="2752"/>
                  <a:pt x="1832" y="2736"/>
                </a:cubicBezTo>
                <a:cubicBezTo>
                  <a:pt x="1824" y="2720"/>
                  <a:pt x="1792" y="2752"/>
                  <a:pt x="1784" y="2736"/>
                </a:cubicBezTo>
                <a:cubicBezTo>
                  <a:pt x="1776" y="2720"/>
                  <a:pt x="1792" y="2664"/>
                  <a:pt x="1784" y="2640"/>
                </a:cubicBezTo>
                <a:cubicBezTo>
                  <a:pt x="1776" y="2616"/>
                  <a:pt x="1744" y="2616"/>
                  <a:pt x="1736" y="2592"/>
                </a:cubicBezTo>
                <a:cubicBezTo>
                  <a:pt x="1728" y="2568"/>
                  <a:pt x="1728" y="2520"/>
                  <a:pt x="1736" y="2496"/>
                </a:cubicBezTo>
                <a:cubicBezTo>
                  <a:pt x="1744" y="2472"/>
                  <a:pt x="1784" y="2472"/>
                  <a:pt x="1784" y="2448"/>
                </a:cubicBezTo>
                <a:cubicBezTo>
                  <a:pt x="1784" y="2424"/>
                  <a:pt x="1744" y="2384"/>
                  <a:pt x="1736" y="2352"/>
                </a:cubicBezTo>
                <a:cubicBezTo>
                  <a:pt x="1728" y="2320"/>
                  <a:pt x="1760" y="2288"/>
                  <a:pt x="1736" y="2256"/>
                </a:cubicBezTo>
                <a:cubicBezTo>
                  <a:pt x="1712" y="2224"/>
                  <a:pt x="1616" y="2192"/>
                  <a:pt x="1592" y="2160"/>
                </a:cubicBezTo>
                <a:cubicBezTo>
                  <a:pt x="1568" y="2128"/>
                  <a:pt x="1608" y="2088"/>
                  <a:pt x="1592" y="2064"/>
                </a:cubicBezTo>
                <a:cubicBezTo>
                  <a:pt x="1576" y="2040"/>
                  <a:pt x="1512" y="2032"/>
                  <a:pt x="1496" y="2016"/>
                </a:cubicBezTo>
                <a:cubicBezTo>
                  <a:pt x="1480" y="2000"/>
                  <a:pt x="1496" y="1984"/>
                  <a:pt x="1496" y="1968"/>
                </a:cubicBezTo>
                <a:cubicBezTo>
                  <a:pt x="1496" y="1952"/>
                  <a:pt x="1512" y="1928"/>
                  <a:pt x="1496" y="1920"/>
                </a:cubicBezTo>
                <a:cubicBezTo>
                  <a:pt x="1480" y="1912"/>
                  <a:pt x="1424" y="1920"/>
                  <a:pt x="1400" y="1920"/>
                </a:cubicBezTo>
                <a:cubicBezTo>
                  <a:pt x="1376" y="1920"/>
                  <a:pt x="1368" y="1928"/>
                  <a:pt x="1352" y="1920"/>
                </a:cubicBezTo>
                <a:cubicBezTo>
                  <a:pt x="1336" y="1912"/>
                  <a:pt x="1328" y="1904"/>
                  <a:pt x="1304" y="1872"/>
                </a:cubicBezTo>
                <a:cubicBezTo>
                  <a:pt x="1280" y="1840"/>
                  <a:pt x="1240" y="1768"/>
                  <a:pt x="1208" y="1728"/>
                </a:cubicBezTo>
                <a:cubicBezTo>
                  <a:pt x="1176" y="1688"/>
                  <a:pt x="1136" y="1656"/>
                  <a:pt x="1112" y="1632"/>
                </a:cubicBezTo>
                <a:cubicBezTo>
                  <a:pt x="1088" y="1608"/>
                  <a:pt x="1072" y="1608"/>
                  <a:pt x="1064" y="1584"/>
                </a:cubicBezTo>
                <a:cubicBezTo>
                  <a:pt x="1056" y="1560"/>
                  <a:pt x="1080" y="1520"/>
                  <a:pt x="1064" y="1488"/>
                </a:cubicBezTo>
                <a:cubicBezTo>
                  <a:pt x="1048" y="1456"/>
                  <a:pt x="1000" y="1416"/>
                  <a:pt x="968" y="1392"/>
                </a:cubicBezTo>
                <a:cubicBezTo>
                  <a:pt x="936" y="1368"/>
                  <a:pt x="896" y="1368"/>
                  <a:pt x="872" y="1344"/>
                </a:cubicBezTo>
                <a:cubicBezTo>
                  <a:pt x="848" y="1320"/>
                  <a:pt x="832" y="1280"/>
                  <a:pt x="824" y="1248"/>
                </a:cubicBezTo>
                <a:cubicBezTo>
                  <a:pt x="816" y="1216"/>
                  <a:pt x="840" y="1184"/>
                  <a:pt x="824" y="1152"/>
                </a:cubicBezTo>
                <a:cubicBezTo>
                  <a:pt x="808" y="1120"/>
                  <a:pt x="736" y="1080"/>
                  <a:pt x="728" y="1056"/>
                </a:cubicBezTo>
                <a:cubicBezTo>
                  <a:pt x="720" y="1032"/>
                  <a:pt x="752" y="1008"/>
                  <a:pt x="776" y="1008"/>
                </a:cubicBezTo>
                <a:cubicBezTo>
                  <a:pt x="800" y="1008"/>
                  <a:pt x="848" y="1056"/>
                  <a:pt x="872" y="1056"/>
                </a:cubicBezTo>
                <a:cubicBezTo>
                  <a:pt x="896" y="1056"/>
                  <a:pt x="928" y="1032"/>
                  <a:pt x="920" y="1008"/>
                </a:cubicBezTo>
                <a:cubicBezTo>
                  <a:pt x="912" y="984"/>
                  <a:pt x="832" y="936"/>
                  <a:pt x="824" y="912"/>
                </a:cubicBezTo>
                <a:cubicBezTo>
                  <a:pt x="816" y="888"/>
                  <a:pt x="848" y="864"/>
                  <a:pt x="872" y="864"/>
                </a:cubicBezTo>
                <a:cubicBezTo>
                  <a:pt x="896" y="864"/>
                  <a:pt x="952" y="912"/>
                  <a:pt x="968" y="912"/>
                </a:cubicBezTo>
                <a:cubicBezTo>
                  <a:pt x="984" y="912"/>
                  <a:pt x="984" y="888"/>
                  <a:pt x="968" y="864"/>
                </a:cubicBezTo>
                <a:cubicBezTo>
                  <a:pt x="952" y="840"/>
                  <a:pt x="888" y="792"/>
                  <a:pt x="872" y="768"/>
                </a:cubicBezTo>
                <a:cubicBezTo>
                  <a:pt x="856" y="744"/>
                  <a:pt x="864" y="728"/>
                  <a:pt x="872" y="720"/>
                </a:cubicBezTo>
                <a:cubicBezTo>
                  <a:pt x="880" y="712"/>
                  <a:pt x="928" y="736"/>
                  <a:pt x="920" y="720"/>
                </a:cubicBezTo>
                <a:cubicBezTo>
                  <a:pt x="912" y="704"/>
                  <a:pt x="848" y="640"/>
                  <a:pt x="824" y="624"/>
                </a:cubicBezTo>
                <a:cubicBezTo>
                  <a:pt x="800" y="608"/>
                  <a:pt x="784" y="640"/>
                  <a:pt x="776" y="624"/>
                </a:cubicBezTo>
                <a:cubicBezTo>
                  <a:pt x="768" y="608"/>
                  <a:pt x="776" y="560"/>
                  <a:pt x="776" y="528"/>
                </a:cubicBezTo>
                <a:cubicBezTo>
                  <a:pt x="776" y="496"/>
                  <a:pt x="768" y="448"/>
                  <a:pt x="776" y="432"/>
                </a:cubicBezTo>
                <a:cubicBezTo>
                  <a:pt x="784" y="416"/>
                  <a:pt x="808" y="416"/>
                  <a:pt x="824" y="432"/>
                </a:cubicBezTo>
                <a:cubicBezTo>
                  <a:pt x="840" y="448"/>
                  <a:pt x="856" y="504"/>
                  <a:pt x="872" y="528"/>
                </a:cubicBezTo>
                <a:cubicBezTo>
                  <a:pt x="888" y="552"/>
                  <a:pt x="904" y="568"/>
                  <a:pt x="920" y="576"/>
                </a:cubicBezTo>
                <a:cubicBezTo>
                  <a:pt x="936" y="584"/>
                  <a:pt x="968" y="592"/>
                  <a:pt x="968" y="576"/>
                </a:cubicBezTo>
                <a:cubicBezTo>
                  <a:pt x="968" y="560"/>
                  <a:pt x="920" y="496"/>
                  <a:pt x="920" y="480"/>
                </a:cubicBezTo>
                <a:cubicBezTo>
                  <a:pt x="920" y="464"/>
                  <a:pt x="944" y="472"/>
                  <a:pt x="968" y="480"/>
                </a:cubicBezTo>
                <a:cubicBezTo>
                  <a:pt x="992" y="488"/>
                  <a:pt x="1040" y="528"/>
                  <a:pt x="1064" y="528"/>
                </a:cubicBezTo>
                <a:cubicBezTo>
                  <a:pt x="1088" y="528"/>
                  <a:pt x="1112" y="472"/>
                  <a:pt x="1112" y="480"/>
                </a:cubicBezTo>
                <a:cubicBezTo>
                  <a:pt x="1112" y="488"/>
                  <a:pt x="1048" y="552"/>
                  <a:pt x="1064" y="576"/>
                </a:cubicBezTo>
                <a:cubicBezTo>
                  <a:pt x="1080" y="600"/>
                  <a:pt x="1160" y="616"/>
                  <a:pt x="1208" y="624"/>
                </a:cubicBezTo>
                <a:cubicBezTo>
                  <a:pt x="1256" y="632"/>
                  <a:pt x="1328" y="640"/>
                  <a:pt x="1352" y="624"/>
                </a:cubicBezTo>
                <a:cubicBezTo>
                  <a:pt x="1376" y="608"/>
                  <a:pt x="1344" y="552"/>
                  <a:pt x="1352" y="528"/>
                </a:cubicBezTo>
                <a:cubicBezTo>
                  <a:pt x="1360" y="504"/>
                  <a:pt x="1392" y="480"/>
                  <a:pt x="1400" y="480"/>
                </a:cubicBezTo>
                <a:cubicBezTo>
                  <a:pt x="1408" y="480"/>
                  <a:pt x="1376" y="520"/>
                  <a:pt x="1400" y="528"/>
                </a:cubicBezTo>
                <a:cubicBezTo>
                  <a:pt x="1424" y="536"/>
                  <a:pt x="1536" y="536"/>
                  <a:pt x="1544" y="528"/>
                </a:cubicBezTo>
                <a:close/>
              </a:path>
            </a:pathLst>
          </a:custGeom>
          <a:solidFill>
            <a:srgbClr val="FF6600"/>
          </a:solidFill>
          <a:ln w="9525">
            <a:solidFill>
              <a:schemeClr val="tx1"/>
            </a:solidFill>
            <a:round/>
            <a:headEnd/>
            <a:tailEnd/>
          </a:ln>
        </p:spPr>
        <p:txBody>
          <a:bodyPr/>
          <a:lstStyle/>
          <a:p>
            <a:endParaRPr lang="en-US"/>
          </a:p>
        </p:txBody>
      </p:sp>
      <p:sp>
        <p:nvSpPr>
          <p:cNvPr id="130070" name="Text Box 22"/>
          <p:cNvSpPr txBox="1">
            <a:spLocks noChangeArrowheads="1"/>
          </p:cNvSpPr>
          <p:nvPr/>
        </p:nvSpPr>
        <p:spPr bwMode="auto">
          <a:xfrm>
            <a:off x="5638800" y="6019800"/>
            <a:ext cx="2362200" cy="519113"/>
          </a:xfrm>
          <a:prstGeom prst="rect">
            <a:avLst/>
          </a:prstGeom>
          <a:noFill/>
          <a:ln w="38100" algn="ctr">
            <a:noFill/>
            <a:miter lim="800000"/>
            <a:headEnd/>
            <a:tailEnd/>
          </a:ln>
          <a:effectLst/>
        </p:spPr>
        <p:txBody>
          <a:bodyPr>
            <a:spAutoFit/>
          </a:bodyPr>
          <a:lstStyle/>
          <a:p>
            <a:pPr algn="ctr">
              <a:spcBef>
                <a:spcPct val="50000"/>
              </a:spcBef>
              <a:buFont typeface="Wingdings" pitchFamily="2" charset="2"/>
              <a:buNone/>
              <a:defRPr/>
            </a:pPr>
            <a:r>
              <a:rPr lang="en-US" sz="2800" b="1">
                <a:solidFill>
                  <a:srgbClr val="0000FF"/>
                </a:solidFill>
                <a:effectLst>
                  <a:outerShdw blurRad="38100" dist="38100" dir="2700000" algn="tl">
                    <a:srgbClr val="C0C0C0"/>
                  </a:outerShdw>
                </a:effectLst>
                <a:latin typeface="Arial"/>
              </a:rPr>
              <a:t>Vùng đồi núi</a:t>
            </a:r>
          </a:p>
        </p:txBody>
      </p:sp>
      <p:sp>
        <p:nvSpPr>
          <p:cNvPr id="130072" name="Freeform 24"/>
          <p:cNvSpPr>
            <a:spLocks/>
          </p:cNvSpPr>
          <p:nvPr/>
        </p:nvSpPr>
        <p:spPr bwMode="auto">
          <a:xfrm>
            <a:off x="1282700" y="635000"/>
            <a:ext cx="1231900" cy="1130300"/>
          </a:xfrm>
          <a:custGeom>
            <a:avLst/>
            <a:gdLst>
              <a:gd name="T0" fmla="*/ 1231900 w 776"/>
              <a:gd name="T1" fmla="*/ 279400 h 712"/>
              <a:gd name="T2" fmla="*/ 1155700 w 776"/>
              <a:gd name="T3" fmla="*/ 355600 h 712"/>
              <a:gd name="T4" fmla="*/ 1079500 w 776"/>
              <a:gd name="T5" fmla="*/ 355600 h 712"/>
              <a:gd name="T6" fmla="*/ 1003300 w 776"/>
              <a:gd name="T7" fmla="*/ 431800 h 712"/>
              <a:gd name="T8" fmla="*/ 1003300 w 776"/>
              <a:gd name="T9" fmla="*/ 508000 h 712"/>
              <a:gd name="T10" fmla="*/ 927100 w 776"/>
              <a:gd name="T11" fmla="*/ 584200 h 712"/>
              <a:gd name="T12" fmla="*/ 850900 w 776"/>
              <a:gd name="T13" fmla="*/ 508000 h 712"/>
              <a:gd name="T14" fmla="*/ 774700 w 776"/>
              <a:gd name="T15" fmla="*/ 508000 h 712"/>
              <a:gd name="T16" fmla="*/ 774700 w 776"/>
              <a:gd name="T17" fmla="*/ 584200 h 712"/>
              <a:gd name="T18" fmla="*/ 698500 w 776"/>
              <a:gd name="T19" fmla="*/ 584200 h 712"/>
              <a:gd name="T20" fmla="*/ 622300 w 776"/>
              <a:gd name="T21" fmla="*/ 508000 h 712"/>
              <a:gd name="T22" fmla="*/ 546100 w 776"/>
              <a:gd name="T23" fmla="*/ 660400 h 712"/>
              <a:gd name="T24" fmla="*/ 622300 w 776"/>
              <a:gd name="T25" fmla="*/ 736600 h 712"/>
              <a:gd name="T26" fmla="*/ 546100 w 776"/>
              <a:gd name="T27" fmla="*/ 812800 h 712"/>
              <a:gd name="T28" fmla="*/ 469900 w 776"/>
              <a:gd name="T29" fmla="*/ 812800 h 712"/>
              <a:gd name="T30" fmla="*/ 393700 w 776"/>
              <a:gd name="T31" fmla="*/ 889000 h 712"/>
              <a:gd name="T32" fmla="*/ 393700 w 776"/>
              <a:gd name="T33" fmla="*/ 965200 h 712"/>
              <a:gd name="T34" fmla="*/ 317500 w 776"/>
              <a:gd name="T35" fmla="*/ 965200 h 712"/>
              <a:gd name="T36" fmla="*/ 317500 w 776"/>
              <a:gd name="T37" fmla="*/ 1117600 h 712"/>
              <a:gd name="T38" fmla="*/ 241300 w 776"/>
              <a:gd name="T39" fmla="*/ 1041400 h 712"/>
              <a:gd name="T40" fmla="*/ 88900 w 776"/>
              <a:gd name="T41" fmla="*/ 889000 h 712"/>
              <a:gd name="T42" fmla="*/ 88900 w 776"/>
              <a:gd name="T43" fmla="*/ 812800 h 712"/>
              <a:gd name="T44" fmla="*/ 241300 w 776"/>
              <a:gd name="T45" fmla="*/ 812800 h 712"/>
              <a:gd name="T46" fmla="*/ 317500 w 776"/>
              <a:gd name="T47" fmla="*/ 889000 h 712"/>
              <a:gd name="T48" fmla="*/ 317500 w 776"/>
              <a:gd name="T49" fmla="*/ 736600 h 712"/>
              <a:gd name="T50" fmla="*/ 88900 w 776"/>
              <a:gd name="T51" fmla="*/ 660400 h 712"/>
              <a:gd name="T52" fmla="*/ 165100 w 776"/>
              <a:gd name="T53" fmla="*/ 584200 h 712"/>
              <a:gd name="T54" fmla="*/ 241300 w 776"/>
              <a:gd name="T55" fmla="*/ 584200 h 712"/>
              <a:gd name="T56" fmla="*/ 88900 w 776"/>
              <a:gd name="T57" fmla="*/ 431800 h 712"/>
              <a:gd name="T58" fmla="*/ 12700 w 776"/>
              <a:gd name="T59" fmla="*/ 431800 h 712"/>
              <a:gd name="T60" fmla="*/ 12700 w 776"/>
              <a:gd name="T61" fmla="*/ 50800 h 712"/>
              <a:gd name="T62" fmla="*/ 88900 w 776"/>
              <a:gd name="T63" fmla="*/ 127000 h 712"/>
              <a:gd name="T64" fmla="*/ 165100 w 776"/>
              <a:gd name="T65" fmla="*/ 279400 h 712"/>
              <a:gd name="T66" fmla="*/ 241300 w 776"/>
              <a:gd name="T67" fmla="*/ 355600 h 712"/>
              <a:gd name="T68" fmla="*/ 317500 w 776"/>
              <a:gd name="T69" fmla="*/ 355600 h 712"/>
              <a:gd name="T70" fmla="*/ 241300 w 776"/>
              <a:gd name="T71" fmla="*/ 203200 h 712"/>
              <a:gd name="T72" fmla="*/ 393700 w 776"/>
              <a:gd name="T73" fmla="*/ 203200 h 712"/>
              <a:gd name="T74" fmla="*/ 469900 w 776"/>
              <a:gd name="T75" fmla="*/ 279400 h 712"/>
              <a:gd name="T76" fmla="*/ 546100 w 776"/>
              <a:gd name="T77" fmla="*/ 279400 h 712"/>
              <a:gd name="T78" fmla="*/ 469900 w 776"/>
              <a:gd name="T79" fmla="*/ 355600 h 712"/>
              <a:gd name="T80" fmla="*/ 774700 w 776"/>
              <a:gd name="T81" fmla="*/ 431800 h 712"/>
              <a:gd name="T82" fmla="*/ 927100 w 776"/>
              <a:gd name="T83" fmla="*/ 431800 h 712"/>
              <a:gd name="T84" fmla="*/ 927100 w 776"/>
              <a:gd name="T85" fmla="*/ 279400 h 712"/>
              <a:gd name="T86" fmla="*/ 1003300 w 776"/>
              <a:gd name="T87" fmla="*/ 203200 h 712"/>
              <a:gd name="T88" fmla="*/ 1003300 w 776"/>
              <a:gd name="T89" fmla="*/ 279400 h 712"/>
              <a:gd name="T90" fmla="*/ 1155700 w 776"/>
              <a:gd name="T91" fmla="*/ 279400 h 712"/>
              <a:gd name="T92" fmla="*/ 1231900 w 776"/>
              <a:gd name="T93" fmla="*/ 279400 h 71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76"/>
              <a:gd name="T142" fmla="*/ 0 h 712"/>
              <a:gd name="T143" fmla="*/ 776 w 776"/>
              <a:gd name="T144" fmla="*/ 712 h 71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76" h="712">
                <a:moveTo>
                  <a:pt x="776" y="176"/>
                </a:moveTo>
                <a:cubicBezTo>
                  <a:pt x="776" y="184"/>
                  <a:pt x="744" y="216"/>
                  <a:pt x="728" y="224"/>
                </a:cubicBezTo>
                <a:cubicBezTo>
                  <a:pt x="712" y="232"/>
                  <a:pt x="696" y="216"/>
                  <a:pt x="680" y="224"/>
                </a:cubicBezTo>
                <a:cubicBezTo>
                  <a:pt x="664" y="232"/>
                  <a:pt x="640" y="256"/>
                  <a:pt x="632" y="272"/>
                </a:cubicBezTo>
                <a:cubicBezTo>
                  <a:pt x="624" y="288"/>
                  <a:pt x="640" y="304"/>
                  <a:pt x="632" y="320"/>
                </a:cubicBezTo>
                <a:cubicBezTo>
                  <a:pt x="624" y="336"/>
                  <a:pt x="600" y="368"/>
                  <a:pt x="584" y="368"/>
                </a:cubicBezTo>
                <a:cubicBezTo>
                  <a:pt x="568" y="368"/>
                  <a:pt x="552" y="328"/>
                  <a:pt x="536" y="320"/>
                </a:cubicBezTo>
                <a:cubicBezTo>
                  <a:pt x="520" y="312"/>
                  <a:pt x="496" y="312"/>
                  <a:pt x="488" y="320"/>
                </a:cubicBezTo>
                <a:cubicBezTo>
                  <a:pt x="480" y="328"/>
                  <a:pt x="496" y="360"/>
                  <a:pt x="488" y="368"/>
                </a:cubicBezTo>
                <a:cubicBezTo>
                  <a:pt x="480" y="376"/>
                  <a:pt x="456" y="376"/>
                  <a:pt x="440" y="368"/>
                </a:cubicBezTo>
                <a:cubicBezTo>
                  <a:pt x="424" y="360"/>
                  <a:pt x="408" y="312"/>
                  <a:pt x="392" y="320"/>
                </a:cubicBezTo>
                <a:cubicBezTo>
                  <a:pt x="376" y="328"/>
                  <a:pt x="344" y="392"/>
                  <a:pt x="344" y="416"/>
                </a:cubicBezTo>
                <a:cubicBezTo>
                  <a:pt x="344" y="440"/>
                  <a:pt x="392" y="448"/>
                  <a:pt x="392" y="464"/>
                </a:cubicBezTo>
                <a:cubicBezTo>
                  <a:pt x="392" y="480"/>
                  <a:pt x="360" y="504"/>
                  <a:pt x="344" y="512"/>
                </a:cubicBezTo>
                <a:cubicBezTo>
                  <a:pt x="328" y="520"/>
                  <a:pt x="312" y="504"/>
                  <a:pt x="296" y="512"/>
                </a:cubicBezTo>
                <a:cubicBezTo>
                  <a:pt x="280" y="520"/>
                  <a:pt x="256" y="544"/>
                  <a:pt x="248" y="560"/>
                </a:cubicBezTo>
                <a:cubicBezTo>
                  <a:pt x="240" y="576"/>
                  <a:pt x="256" y="600"/>
                  <a:pt x="248" y="608"/>
                </a:cubicBezTo>
                <a:cubicBezTo>
                  <a:pt x="240" y="616"/>
                  <a:pt x="208" y="592"/>
                  <a:pt x="200" y="608"/>
                </a:cubicBezTo>
                <a:cubicBezTo>
                  <a:pt x="192" y="624"/>
                  <a:pt x="208" y="696"/>
                  <a:pt x="200" y="704"/>
                </a:cubicBezTo>
                <a:cubicBezTo>
                  <a:pt x="192" y="712"/>
                  <a:pt x="176" y="680"/>
                  <a:pt x="152" y="656"/>
                </a:cubicBezTo>
                <a:cubicBezTo>
                  <a:pt x="128" y="632"/>
                  <a:pt x="72" y="584"/>
                  <a:pt x="56" y="560"/>
                </a:cubicBezTo>
                <a:cubicBezTo>
                  <a:pt x="40" y="536"/>
                  <a:pt x="40" y="520"/>
                  <a:pt x="56" y="512"/>
                </a:cubicBezTo>
                <a:cubicBezTo>
                  <a:pt x="72" y="504"/>
                  <a:pt x="128" y="504"/>
                  <a:pt x="152" y="512"/>
                </a:cubicBezTo>
                <a:cubicBezTo>
                  <a:pt x="176" y="520"/>
                  <a:pt x="192" y="568"/>
                  <a:pt x="200" y="560"/>
                </a:cubicBezTo>
                <a:cubicBezTo>
                  <a:pt x="208" y="552"/>
                  <a:pt x="224" y="488"/>
                  <a:pt x="200" y="464"/>
                </a:cubicBezTo>
                <a:cubicBezTo>
                  <a:pt x="176" y="440"/>
                  <a:pt x="72" y="432"/>
                  <a:pt x="56" y="416"/>
                </a:cubicBezTo>
                <a:cubicBezTo>
                  <a:pt x="40" y="400"/>
                  <a:pt x="88" y="376"/>
                  <a:pt x="104" y="368"/>
                </a:cubicBezTo>
                <a:cubicBezTo>
                  <a:pt x="120" y="360"/>
                  <a:pt x="160" y="384"/>
                  <a:pt x="152" y="368"/>
                </a:cubicBezTo>
                <a:cubicBezTo>
                  <a:pt x="144" y="352"/>
                  <a:pt x="80" y="288"/>
                  <a:pt x="56" y="272"/>
                </a:cubicBezTo>
                <a:cubicBezTo>
                  <a:pt x="32" y="256"/>
                  <a:pt x="16" y="312"/>
                  <a:pt x="8" y="272"/>
                </a:cubicBezTo>
                <a:cubicBezTo>
                  <a:pt x="0" y="232"/>
                  <a:pt x="0" y="64"/>
                  <a:pt x="8" y="32"/>
                </a:cubicBezTo>
                <a:cubicBezTo>
                  <a:pt x="16" y="0"/>
                  <a:pt x="40" y="56"/>
                  <a:pt x="56" y="80"/>
                </a:cubicBezTo>
                <a:cubicBezTo>
                  <a:pt x="72" y="104"/>
                  <a:pt x="88" y="152"/>
                  <a:pt x="104" y="176"/>
                </a:cubicBezTo>
                <a:cubicBezTo>
                  <a:pt x="120" y="200"/>
                  <a:pt x="136" y="216"/>
                  <a:pt x="152" y="224"/>
                </a:cubicBezTo>
                <a:cubicBezTo>
                  <a:pt x="168" y="232"/>
                  <a:pt x="200" y="240"/>
                  <a:pt x="200" y="224"/>
                </a:cubicBezTo>
                <a:cubicBezTo>
                  <a:pt x="200" y="208"/>
                  <a:pt x="144" y="144"/>
                  <a:pt x="152" y="128"/>
                </a:cubicBezTo>
                <a:cubicBezTo>
                  <a:pt x="160" y="112"/>
                  <a:pt x="224" y="120"/>
                  <a:pt x="248" y="128"/>
                </a:cubicBezTo>
                <a:cubicBezTo>
                  <a:pt x="272" y="136"/>
                  <a:pt x="280" y="168"/>
                  <a:pt x="296" y="176"/>
                </a:cubicBezTo>
                <a:cubicBezTo>
                  <a:pt x="312" y="184"/>
                  <a:pt x="344" y="168"/>
                  <a:pt x="344" y="176"/>
                </a:cubicBezTo>
                <a:cubicBezTo>
                  <a:pt x="344" y="184"/>
                  <a:pt x="272" y="208"/>
                  <a:pt x="296" y="224"/>
                </a:cubicBezTo>
                <a:cubicBezTo>
                  <a:pt x="320" y="240"/>
                  <a:pt x="440" y="264"/>
                  <a:pt x="488" y="272"/>
                </a:cubicBezTo>
                <a:cubicBezTo>
                  <a:pt x="536" y="280"/>
                  <a:pt x="568" y="288"/>
                  <a:pt x="584" y="272"/>
                </a:cubicBezTo>
                <a:cubicBezTo>
                  <a:pt x="600" y="256"/>
                  <a:pt x="576" y="200"/>
                  <a:pt x="584" y="176"/>
                </a:cubicBezTo>
                <a:cubicBezTo>
                  <a:pt x="592" y="152"/>
                  <a:pt x="624" y="128"/>
                  <a:pt x="632" y="128"/>
                </a:cubicBezTo>
                <a:cubicBezTo>
                  <a:pt x="640" y="128"/>
                  <a:pt x="616" y="168"/>
                  <a:pt x="632" y="176"/>
                </a:cubicBezTo>
                <a:cubicBezTo>
                  <a:pt x="648" y="184"/>
                  <a:pt x="704" y="176"/>
                  <a:pt x="728" y="176"/>
                </a:cubicBezTo>
                <a:cubicBezTo>
                  <a:pt x="752" y="176"/>
                  <a:pt x="776" y="168"/>
                  <a:pt x="776" y="176"/>
                </a:cubicBezTo>
                <a:close/>
              </a:path>
            </a:pathLst>
          </a:custGeom>
          <a:solidFill>
            <a:srgbClr val="00CC66"/>
          </a:solidFill>
          <a:ln w="9525">
            <a:solidFill>
              <a:schemeClr val="tx1"/>
            </a:solidFill>
            <a:round/>
            <a:headEnd/>
            <a:tailEnd/>
          </a:ln>
        </p:spPr>
        <p:txBody>
          <a:bodyPr/>
          <a:lstStyle/>
          <a:p>
            <a:endParaRPr lang="en-US"/>
          </a:p>
        </p:txBody>
      </p:sp>
      <p:sp>
        <p:nvSpPr>
          <p:cNvPr id="130073" name="Freeform 25"/>
          <p:cNvSpPr>
            <a:spLocks/>
          </p:cNvSpPr>
          <p:nvPr/>
        </p:nvSpPr>
        <p:spPr bwMode="auto">
          <a:xfrm>
            <a:off x="914400" y="5080000"/>
            <a:ext cx="1409700" cy="1473200"/>
          </a:xfrm>
          <a:custGeom>
            <a:avLst/>
            <a:gdLst>
              <a:gd name="T0" fmla="*/ 1371600 w 888"/>
              <a:gd name="T1" fmla="*/ 482600 h 928"/>
              <a:gd name="T2" fmla="*/ 1143000 w 888"/>
              <a:gd name="T3" fmla="*/ 482600 h 928"/>
              <a:gd name="T4" fmla="*/ 1066800 w 888"/>
              <a:gd name="T5" fmla="*/ 406400 h 928"/>
              <a:gd name="T6" fmla="*/ 1219200 w 888"/>
              <a:gd name="T7" fmla="*/ 254000 h 928"/>
              <a:gd name="T8" fmla="*/ 1219200 w 888"/>
              <a:gd name="T9" fmla="*/ 177800 h 928"/>
              <a:gd name="T10" fmla="*/ 838200 w 888"/>
              <a:gd name="T11" fmla="*/ 177800 h 928"/>
              <a:gd name="T12" fmla="*/ 762000 w 888"/>
              <a:gd name="T13" fmla="*/ 25400 h 928"/>
              <a:gd name="T14" fmla="*/ 609600 w 888"/>
              <a:gd name="T15" fmla="*/ 25400 h 928"/>
              <a:gd name="T16" fmla="*/ 609600 w 888"/>
              <a:gd name="T17" fmla="*/ 177800 h 928"/>
              <a:gd name="T18" fmla="*/ 609600 w 888"/>
              <a:gd name="T19" fmla="*/ 254000 h 928"/>
              <a:gd name="T20" fmla="*/ 762000 w 888"/>
              <a:gd name="T21" fmla="*/ 330200 h 928"/>
              <a:gd name="T22" fmla="*/ 762000 w 888"/>
              <a:gd name="T23" fmla="*/ 406400 h 928"/>
              <a:gd name="T24" fmla="*/ 685800 w 888"/>
              <a:gd name="T25" fmla="*/ 330200 h 928"/>
              <a:gd name="T26" fmla="*/ 609600 w 888"/>
              <a:gd name="T27" fmla="*/ 330200 h 928"/>
              <a:gd name="T28" fmla="*/ 533400 w 888"/>
              <a:gd name="T29" fmla="*/ 254000 h 928"/>
              <a:gd name="T30" fmla="*/ 457200 w 888"/>
              <a:gd name="T31" fmla="*/ 330200 h 928"/>
              <a:gd name="T32" fmla="*/ 381000 w 888"/>
              <a:gd name="T33" fmla="*/ 330200 h 928"/>
              <a:gd name="T34" fmla="*/ 381000 w 888"/>
              <a:gd name="T35" fmla="*/ 482600 h 928"/>
              <a:gd name="T36" fmla="*/ 304800 w 888"/>
              <a:gd name="T37" fmla="*/ 330200 h 928"/>
              <a:gd name="T38" fmla="*/ 228600 w 888"/>
              <a:gd name="T39" fmla="*/ 330200 h 928"/>
              <a:gd name="T40" fmla="*/ 228600 w 888"/>
              <a:gd name="T41" fmla="*/ 406400 h 928"/>
              <a:gd name="T42" fmla="*/ 152400 w 888"/>
              <a:gd name="T43" fmla="*/ 482600 h 928"/>
              <a:gd name="T44" fmla="*/ 76200 w 888"/>
              <a:gd name="T45" fmla="*/ 482600 h 928"/>
              <a:gd name="T46" fmla="*/ 0 w 888"/>
              <a:gd name="T47" fmla="*/ 558800 h 928"/>
              <a:gd name="T48" fmla="*/ 76200 w 888"/>
              <a:gd name="T49" fmla="*/ 711200 h 928"/>
              <a:gd name="T50" fmla="*/ 228600 w 888"/>
              <a:gd name="T51" fmla="*/ 635000 h 928"/>
              <a:gd name="T52" fmla="*/ 152400 w 888"/>
              <a:gd name="T53" fmla="*/ 787400 h 928"/>
              <a:gd name="T54" fmla="*/ 152400 w 888"/>
              <a:gd name="T55" fmla="*/ 863600 h 928"/>
              <a:gd name="T56" fmla="*/ 152400 w 888"/>
              <a:gd name="T57" fmla="*/ 939800 h 928"/>
              <a:gd name="T58" fmla="*/ 76200 w 888"/>
              <a:gd name="T59" fmla="*/ 1092200 h 928"/>
              <a:gd name="T60" fmla="*/ 152400 w 888"/>
              <a:gd name="T61" fmla="*/ 1244600 h 928"/>
              <a:gd name="T62" fmla="*/ 152400 w 888"/>
              <a:gd name="T63" fmla="*/ 1320800 h 928"/>
              <a:gd name="T64" fmla="*/ 76200 w 888"/>
              <a:gd name="T65" fmla="*/ 1320800 h 928"/>
              <a:gd name="T66" fmla="*/ 76200 w 888"/>
              <a:gd name="T67" fmla="*/ 1397000 h 928"/>
              <a:gd name="T68" fmla="*/ 76200 w 888"/>
              <a:gd name="T69" fmla="*/ 1473200 h 928"/>
              <a:gd name="T70" fmla="*/ 228600 w 888"/>
              <a:gd name="T71" fmla="*/ 1397000 h 928"/>
              <a:gd name="T72" fmla="*/ 228600 w 888"/>
              <a:gd name="T73" fmla="*/ 1244600 h 928"/>
              <a:gd name="T74" fmla="*/ 381000 w 888"/>
              <a:gd name="T75" fmla="*/ 1244600 h 928"/>
              <a:gd name="T76" fmla="*/ 457200 w 888"/>
              <a:gd name="T77" fmla="*/ 1092200 h 928"/>
              <a:gd name="T78" fmla="*/ 609600 w 888"/>
              <a:gd name="T79" fmla="*/ 1092200 h 928"/>
              <a:gd name="T80" fmla="*/ 762000 w 888"/>
              <a:gd name="T81" fmla="*/ 1016000 h 928"/>
              <a:gd name="T82" fmla="*/ 838200 w 888"/>
              <a:gd name="T83" fmla="*/ 939800 h 928"/>
              <a:gd name="T84" fmla="*/ 914400 w 888"/>
              <a:gd name="T85" fmla="*/ 787400 h 928"/>
              <a:gd name="T86" fmla="*/ 914400 w 888"/>
              <a:gd name="T87" fmla="*/ 711200 h 928"/>
              <a:gd name="T88" fmla="*/ 990600 w 888"/>
              <a:gd name="T89" fmla="*/ 711200 h 928"/>
              <a:gd name="T90" fmla="*/ 990600 w 888"/>
              <a:gd name="T91" fmla="*/ 635000 h 928"/>
              <a:gd name="T92" fmla="*/ 1066800 w 888"/>
              <a:gd name="T93" fmla="*/ 558800 h 928"/>
              <a:gd name="T94" fmla="*/ 1143000 w 888"/>
              <a:gd name="T95" fmla="*/ 635000 h 928"/>
              <a:gd name="T96" fmla="*/ 1371600 w 888"/>
              <a:gd name="T97" fmla="*/ 558800 h 928"/>
              <a:gd name="T98" fmla="*/ 1371600 w 888"/>
              <a:gd name="T99" fmla="*/ 482600 h 92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888"/>
              <a:gd name="T151" fmla="*/ 0 h 928"/>
              <a:gd name="T152" fmla="*/ 888 w 888"/>
              <a:gd name="T153" fmla="*/ 928 h 92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888" h="928">
                <a:moveTo>
                  <a:pt x="864" y="304"/>
                </a:moveTo>
                <a:cubicBezTo>
                  <a:pt x="840" y="296"/>
                  <a:pt x="752" y="312"/>
                  <a:pt x="720" y="304"/>
                </a:cubicBezTo>
                <a:cubicBezTo>
                  <a:pt x="688" y="296"/>
                  <a:pt x="664" y="280"/>
                  <a:pt x="672" y="256"/>
                </a:cubicBezTo>
                <a:cubicBezTo>
                  <a:pt x="680" y="232"/>
                  <a:pt x="752" y="184"/>
                  <a:pt x="768" y="160"/>
                </a:cubicBezTo>
                <a:cubicBezTo>
                  <a:pt x="784" y="136"/>
                  <a:pt x="808" y="120"/>
                  <a:pt x="768" y="112"/>
                </a:cubicBezTo>
                <a:cubicBezTo>
                  <a:pt x="728" y="104"/>
                  <a:pt x="576" y="128"/>
                  <a:pt x="528" y="112"/>
                </a:cubicBezTo>
                <a:cubicBezTo>
                  <a:pt x="480" y="96"/>
                  <a:pt x="504" y="32"/>
                  <a:pt x="480" y="16"/>
                </a:cubicBezTo>
                <a:cubicBezTo>
                  <a:pt x="456" y="0"/>
                  <a:pt x="400" y="0"/>
                  <a:pt x="384" y="16"/>
                </a:cubicBezTo>
                <a:cubicBezTo>
                  <a:pt x="368" y="32"/>
                  <a:pt x="384" y="88"/>
                  <a:pt x="384" y="112"/>
                </a:cubicBezTo>
                <a:cubicBezTo>
                  <a:pt x="384" y="136"/>
                  <a:pt x="368" y="144"/>
                  <a:pt x="384" y="160"/>
                </a:cubicBezTo>
                <a:cubicBezTo>
                  <a:pt x="400" y="176"/>
                  <a:pt x="464" y="192"/>
                  <a:pt x="480" y="208"/>
                </a:cubicBezTo>
                <a:cubicBezTo>
                  <a:pt x="496" y="224"/>
                  <a:pt x="488" y="256"/>
                  <a:pt x="480" y="256"/>
                </a:cubicBezTo>
                <a:cubicBezTo>
                  <a:pt x="472" y="256"/>
                  <a:pt x="448" y="216"/>
                  <a:pt x="432" y="208"/>
                </a:cubicBezTo>
                <a:cubicBezTo>
                  <a:pt x="416" y="200"/>
                  <a:pt x="400" y="216"/>
                  <a:pt x="384" y="208"/>
                </a:cubicBezTo>
                <a:cubicBezTo>
                  <a:pt x="368" y="200"/>
                  <a:pt x="352" y="160"/>
                  <a:pt x="336" y="160"/>
                </a:cubicBezTo>
                <a:cubicBezTo>
                  <a:pt x="320" y="160"/>
                  <a:pt x="304" y="200"/>
                  <a:pt x="288" y="208"/>
                </a:cubicBezTo>
                <a:cubicBezTo>
                  <a:pt x="272" y="216"/>
                  <a:pt x="248" y="192"/>
                  <a:pt x="240" y="208"/>
                </a:cubicBezTo>
                <a:cubicBezTo>
                  <a:pt x="232" y="224"/>
                  <a:pt x="248" y="304"/>
                  <a:pt x="240" y="304"/>
                </a:cubicBezTo>
                <a:cubicBezTo>
                  <a:pt x="232" y="304"/>
                  <a:pt x="208" y="224"/>
                  <a:pt x="192" y="208"/>
                </a:cubicBezTo>
                <a:cubicBezTo>
                  <a:pt x="176" y="192"/>
                  <a:pt x="152" y="200"/>
                  <a:pt x="144" y="208"/>
                </a:cubicBezTo>
                <a:cubicBezTo>
                  <a:pt x="136" y="216"/>
                  <a:pt x="152" y="240"/>
                  <a:pt x="144" y="256"/>
                </a:cubicBezTo>
                <a:cubicBezTo>
                  <a:pt x="136" y="272"/>
                  <a:pt x="112" y="296"/>
                  <a:pt x="96" y="304"/>
                </a:cubicBezTo>
                <a:cubicBezTo>
                  <a:pt x="80" y="312"/>
                  <a:pt x="64" y="296"/>
                  <a:pt x="48" y="304"/>
                </a:cubicBezTo>
                <a:cubicBezTo>
                  <a:pt x="32" y="312"/>
                  <a:pt x="0" y="328"/>
                  <a:pt x="0" y="352"/>
                </a:cubicBezTo>
                <a:cubicBezTo>
                  <a:pt x="0" y="376"/>
                  <a:pt x="24" y="440"/>
                  <a:pt x="48" y="448"/>
                </a:cubicBezTo>
                <a:cubicBezTo>
                  <a:pt x="72" y="456"/>
                  <a:pt x="136" y="392"/>
                  <a:pt x="144" y="400"/>
                </a:cubicBezTo>
                <a:cubicBezTo>
                  <a:pt x="152" y="408"/>
                  <a:pt x="104" y="472"/>
                  <a:pt x="96" y="496"/>
                </a:cubicBezTo>
                <a:cubicBezTo>
                  <a:pt x="88" y="520"/>
                  <a:pt x="96" y="528"/>
                  <a:pt x="96" y="544"/>
                </a:cubicBezTo>
                <a:cubicBezTo>
                  <a:pt x="96" y="560"/>
                  <a:pt x="104" y="568"/>
                  <a:pt x="96" y="592"/>
                </a:cubicBezTo>
                <a:cubicBezTo>
                  <a:pt x="88" y="616"/>
                  <a:pt x="48" y="656"/>
                  <a:pt x="48" y="688"/>
                </a:cubicBezTo>
                <a:cubicBezTo>
                  <a:pt x="48" y="720"/>
                  <a:pt x="88" y="760"/>
                  <a:pt x="96" y="784"/>
                </a:cubicBezTo>
                <a:cubicBezTo>
                  <a:pt x="104" y="808"/>
                  <a:pt x="104" y="824"/>
                  <a:pt x="96" y="832"/>
                </a:cubicBezTo>
                <a:cubicBezTo>
                  <a:pt x="88" y="840"/>
                  <a:pt x="56" y="824"/>
                  <a:pt x="48" y="832"/>
                </a:cubicBezTo>
                <a:cubicBezTo>
                  <a:pt x="40" y="840"/>
                  <a:pt x="48" y="864"/>
                  <a:pt x="48" y="880"/>
                </a:cubicBezTo>
                <a:cubicBezTo>
                  <a:pt x="48" y="896"/>
                  <a:pt x="32" y="928"/>
                  <a:pt x="48" y="928"/>
                </a:cubicBezTo>
                <a:cubicBezTo>
                  <a:pt x="64" y="928"/>
                  <a:pt x="128" y="904"/>
                  <a:pt x="144" y="880"/>
                </a:cubicBezTo>
                <a:cubicBezTo>
                  <a:pt x="160" y="856"/>
                  <a:pt x="128" y="800"/>
                  <a:pt x="144" y="784"/>
                </a:cubicBezTo>
                <a:cubicBezTo>
                  <a:pt x="160" y="768"/>
                  <a:pt x="216" y="800"/>
                  <a:pt x="240" y="784"/>
                </a:cubicBezTo>
                <a:cubicBezTo>
                  <a:pt x="264" y="768"/>
                  <a:pt x="264" y="704"/>
                  <a:pt x="288" y="688"/>
                </a:cubicBezTo>
                <a:cubicBezTo>
                  <a:pt x="312" y="672"/>
                  <a:pt x="352" y="696"/>
                  <a:pt x="384" y="688"/>
                </a:cubicBezTo>
                <a:cubicBezTo>
                  <a:pt x="416" y="680"/>
                  <a:pt x="456" y="656"/>
                  <a:pt x="480" y="640"/>
                </a:cubicBezTo>
                <a:cubicBezTo>
                  <a:pt x="504" y="624"/>
                  <a:pt x="512" y="616"/>
                  <a:pt x="528" y="592"/>
                </a:cubicBezTo>
                <a:cubicBezTo>
                  <a:pt x="544" y="568"/>
                  <a:pt x="568" y="520"/>
                  <a:pt x="576" y="496"/>
                </a:cubicBezTo>
                <a:cubicBezTo>
                  <a:pt x="584" y="472"/>
                  <a:pt x="568" y="456"/>
                  <a:pt x="576" y="448"/>
                </a:cubicBezTo>
                <a:cubicBezTo>
                  <a:pt x="584" y="440"/>
                  <a:pt x="616" y="456"/>
                  <a:pt x="624" y="448"/>
                </a:cubicBezTo>
                <a:cubicBezTo>
                  <a:pt x="632" y="440"/>
                  <a:pt x="616" y="416"/>
                  <a:pt x="624" y="400"/>
                </a:cubicBezTo>
                <a:cubicBezTo>
                  <a:pt x="632" y="384"/>
                  <a:pt x="656" y="352"/>
                  <a:pt x="672" y="352"/>
                </a:cubicBezTo>
                <a:cubicBezTo>
                  <a:pt x="688" y="352"/>
                  <a:pt x="688" y="400"/>
                  <a:pt x="720" y="400"/>
                </a:cubicBezTo>
                <a:cubicBezTo>
                  <a:pt x="752" y="400"/>
                  <a:pt x="840" y="368"/>
                  <a:pt x="864" y="352"/>
                </a:cubicBezTo>
                <a:cubicBezTo>
                  <a:pt x="888" y="336"/>
                  <a:pt x="888" y="312"/>
                  <a:pt x="864" y="304"/>
                </a:cubicBezTo>
                <a:close/>
              </a:path>
            </a:pathLst>
          </a:custGeom>
          <a:solidFill>
            <a:srgbClr val="00FFFF"/>
          </a:solidFill>
          <a:ln w="9525">
            <a:solidFill>
              <a:schemeClr val="tx1"/>
            </a:solidFill>
            <a:round/>
            <a:headEnd/>
            <a:tailEnd/>
          </a:ln>
        </p:spPr>
        <p:txBody>
          <a:bodyPr/>
          <a:lstStyle/>
          <a:p>
            <a:endParaRPr lang="en-US"/>
          </a:p>
        </p:txBody>
      </p:sp>
      <p:sp>
        <p:nvSpPr>
          <p:cNvPr id="130074" name="Freeform 26"/>
          <p:cNvSpPr>
            <a:spLocks/>
          </p:cNvSpPr>
          <p:nvPr/>
        </p:nvSpPr>
        <p:spPr bwMode="auto">
          <a:xfrm>
            <a:off x="1193800" y="1663700"/>
            <a:ext cx="1879600" cy="3987800"/>
          </a:xfrm>
          <a:custGeom>
            <a:avLst/>
            <a:gdLst>
              <a:gd name="T0" fmla="*/ 330200 w 1184"/>
              <a:gd name="T1" fmla="*/ 12700 h 2512"/>
              <a:gd name="T2" fmla="*/ 101600 w 1184"/>
              <a:gd name="T3" fmla="*/ 12700 h 2512"/>
              <a:gd name="T4" fmla="*/ 25400 w 1184"/>
              <a:gd name="T5" fmla="*/ 88900 h 2512"/>
              <a:gd name="T6" fmla="*/ 177800 w 1184"/>
              <a:gd name="T7" fmla="*/ 241300 h 2512"/>
              <a:gd name="T8" fmla="*/ 177800 w 1184"/>
              <a:gd name="T9" fmla="*/ 469900 h 2512"/>
              <a:gd name="T10" fmla="*/ 482600 w 1184"/>
              <a:gd name="T11" fmla="*/ 622300 h 2512"/>
              <a:gd name="T12" fmla="*/ 558800 w 1184"/>
              <a:gd name="T13" fmla="*/ 927100 h 2512"/>
              <a:gd name="T14" fmla="*/ 1016000 w 1184"/>
              <a:gd name="T15" fmla="*/ 1536700 h 2512"/>
              <a:gd name="T16" fmla="*/ 1244600 w 1184"/>
              <a:gd name="T17" fmla="*/ 1612900 h 2512"/>
              <a:gd name="T18" fmla="*/ 1397000 w 1184"/>
              <a:gd name="T19" fmla="*/ 1765300 h 2512"/>
              <a:gd name="T20" fmla="*/ 1473200 w 1184"/>
              <a:gd name="T21" fmla="*/ 1917700 h 2512"/>
              <a:gd name="T22" fmla="*/ 1625600 w 1184"/>
              <a:gd name="T23" fmla="*/ 2146300 h 2512"/>
              <a:gd name="T24" fmla="*/ 1701800 w 1184"/>
              <a:gd name="T25" fmla="*/ 2298700 h 2512"/>
              <a:gd name="T26" fmla="*/ 1625600 w 1184"/>
              <a:gd name="T27" fmla="*/ 2527300 h 2512"/>
              <a:gd name="T28" fmla="*/ 1701800 w 1184"/>
              <a:gd name="T29" fmla="*/ 2755900 h 2512"/>
              <a:gd name="T30" fmla="*/ 1778000 w 1184"/>
              <a:gd name="T31" fmla="*/ 2755900 h 2512"/>
              <a:gd name="T32" fmla="*/ 1778000 w 1184"/>
              <a:gd name="T33" fmla="*/ 3060700 h 2512"/>
              <a:gd name="T34" fmla="*/ 1473200 w 1184"/>
              <a:gd name="T35" fmla="*/ 3136900 h 2512"/>
              <a:gd name="T36" fmla="*/ 1701800 w 1184"/>
              <a:gd name="T37" fmla="*/ 3365500 h 2512"/>
              <a:gd name="T38" fmla="*/ 1473200 w 1184"/>
              <a:gd name="T39" fmla="*/ 3594100 h 2512"/>
              <a:gd name="T40" fmla="*/ 1092200 w 1184"/>
              <a:gd name="T41" fmla="*/ 3898900 h 2512"/>
              <a:gd name="T42" fmla="*/ 1320800 w 1184"/>
              <a:gd name="T43" fmla="*/ 3822700 h 2512"/>
              <a:gd name="T44" fmla="*/ 1473200 w 1184"/>
              <a:gd name="T45" fmla="*/ 3670300 h 2512"/>
              <a:gd name="T46" fmla="*/ 1778000 w 1184"/>
              <a:gd name="T47" fmla="*/ 3365500 h 2512"/>
              <a:gd name="T48" fmla="*/ 1701800 w 1184"/>
              <a:gd name="T49" fmla="*/ 3136900 h 2512"/>
              <a:gd name="T50" fmla="*/ 1854200 w 1184"/>
              <a:gd name="T51" fmla="*/ 2984500 h 2512"/>
              <a:gd name="T52" fmla="*/ 1778000 w 1184"/>
              <a:gd name="T53" fmla="*/ 2603500 h 2512"/>
              <a:gd name="T54" fmla="*/ 1778000 w 1184"/>
              <a:gd name="T55" fmla="*/ 2146300 h 2512"/>
              <a:gd name="T56" fmla="*/ 1397000 w 1184"/>
              <a:gd name="T57" fmla="*/ 1689100 h 2512"/>
              <a:gd name="T58" fmla="*/ 1244600 w 1184"/>
              <a:gd name="T59" fmla="*/ 1384300 h 2512"/>
              <a:gd name="T60" fmla="*/ 635000 w 1184"/>
              <a:gd name="T61" fmla="*/ 850900 h 2512"/>
              <a:gd name="T62" fmla="*/ 482600 w 1184"/>
              <a:gd name="T63" fmla="*/ 546100 h 2512"/>
              <a:gd name="T64" fmla="*/ 254000 w 1184"/>
              <a:gd name="T65" fmla="*/ 393700 h 2512"/>
              <a:gd name="T66" fmla="*/ 330200 w 1184"/>
              <a:gd name="T67" fmla="*/ 165100 h 251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184"/>
              <a:gd name="T103" fmla="*/ 0 h 2512"/>
              <a:gd name="T104" fmla="*/ 1184 w 1184"/>
              <a:gd name="T105" fmla="*/ 2512 h 251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184" h="2512">
                <a:moveTo>
                  <a:pt x="256" y="56"/>
                </a:moveTo>
                <a:cubicBezTo>
                  <a:pt x="256" y="40"/>
                  <a:pt x="224" y="8"/>
                  <a:pt x="208" y="8"/>
                </a:cubicBezTo>
                <a:cubicBezTo>
                  <a:pt x="192" y="8"/>
                  <a:pt x="184" y="56"/>
                  <a:pt x="160" y="56"/>
                </a:cubicBezTo>
                <a:cubicBezTo>
                  <a:pt x="136" y="56"/>
                  <a:pt x="88" y="16"/>
                  <a:pt x="64" y="8"/>
                </a:cubicBezTo>
                <a:cubicBezTo>
                  <a:pt x="40" y="0"/>
                  <a:pt x="24" y="0"/>
                  <a:pt x="16" y="8"/>
                </a:cubicBezTo>
                <a:cubicBezTo>
                  <a:pt x="8" y="16"/>
                  <a:pt x="16" y="40"/>
                  <a:pt x="16" y="56"/>
                </a:cubicBezTo>
                <a:cubicBezTo>
                  <a:pt x="16" y="72"/>
                  <a:pt x="0" y="88"/>
                  <a:pt x="16" y="104"/>
                </a:cubicBezTo>
                <a:cubicBezTo>
                  <a:pt x="32" y="120"/>
                  <a:pt x="96" y="128"/>
                  <a:pt x="112" y="152"/>
                </a:cubicBezTo>
                <a:cubicBezTo>
                  <a:pt x="128" y="176"/>
                  <a:pt x="112" y="224"/>
                  <a:pt x="112" y="248"/>
                </a:cubicBezTo>
                <a:cubicBezTo>
                  <a:pt x="112" y="272"/>
                  <a:pt x="96" y="272"/>
                  <a:pt x="112" y="296"/>
                </a:cubicBezTo>
                <a:cubicBezTo>
                  <a:pt x="128" y="320"/>
                  <a:pt x="176" y="376"/>
                  <a:pt x="208" y="392"/>
                </a:cubicBezTo>
                <a:cubicBezTo>
                  <a:pt x="240" y="408"/>
                  <a:pt x="280" y="376"/>
                  <a:pt x="304" y="392"/>
                </a:cubicBezTo>
                <a:cubicBezTo>
                  <a:pt x="328" y="408"/>
                  <a:pt x="344" y="456"/>
                  <a:pt x="352" y="488"/>
                </a:cubicBezTo>
                <a:cubicBezTo>
                  <a:pt x="360" y="520"/>
                  <a:pt x="320" y="536"/>
                  <a:pt x="352" y="584"/>
                </a:cubicBezTo>
                <a:cubicBezTo>
                  <a:pt x="384" y="632"/>
                  <a:pt x="496" y="712"/>
                  <a:pt x="544" y="776"/>
                </a:cubicBezTo>
                <a:cubicBezTo>
                  <a:pt x="592" y="840"/>
                  <a:pt x="600" y="944"/>
                  <a:pt x="640" y="968"/>
                </a:cubicBezTo>
                <a:cubicBezTo>
                  <a:pt x="680" y="992"/>
                  <a:pt x="760" y="912"/>
                  <a:pt x="784" y="920"/>
                </a:cubicBezTo>
                <a:cubicBezTo>
                  <a:pt x="808" y="928"/>
                  <a:pt x="768" y="992"/>
                  <a:pt x="784" y="1016"/>
                </a:cubicBezTo>
                <a:cubicBezTo>
                  <a:pt x="800" y="1040"/>
                  <a:pt x="864" y="1048"/>
                  <a:pt x="880" y="1064"/>
                </a:cubicBezTo>
                <a:cubicBezTo>
                  <a:pt x="896" y="1080"/>
                  <a:pt x="880" y="1096"/>
                  <a:pt x="880" y="1112"/>
                </a:cubicBezTo>
                <a:cubicBezTo>
                  <a:pt x="880" y="1128"/>
                  <a:pt x="872" y="1144"/>
                  <a:pt x="880" y="1160"/>
                </a:cubicBezTo>
                <a:cubicBezTo>
                  <a:pt x="888" y="1176"/>
                  <a:pt x="904" y="1192"/>
                  <a:pt x="928" y="1208"/>
                </a:cubicBezTo>
                <a:cubicBezTo>
                  <a:pt x="952" y="1224"/>
                  <a:pt x="1008" y="1232"/>
                  <a:pt x="1024" y="1256"/>
                </a:cubicBezTo>
                <a:cubicBezTo>
                  <a:pt x="1040" y="1280"/>
                  <a:pt x="1016" y="1328"/>
                  <a:pt x="1024" y="1352"/>
                </a:cubicBezTo>
                <a:cubicBezTo>
                  <a:pt x="1032" y="1376"/>
                  <a:pt x="1064" y="1384"/>
                  <a:pt x="1072" y="1400"/>
                </a:cubicBezTo>
                <a:cubicBezTo>
                  <a:pt x="1080" y="1416"/>
                  <a:pt x="1080" y="1432"/>
                  <a:pt x="1072" y="1448"/>
                </a:cubicBezTo>
                <a:cubicBezTo>
                  <a:pt x="1064" y="1464"/>
                  <a:pt x="1032" y="1472"/>
                  <a:pt x="1024" y="1496"/>
                </a:cubicBezTo>
                <a:cubicBezTo>
                  <a:pt x="1016" y="1520"/>
                  <a:pt x="1016" y="1568"/>
                  <a:pt x="1024" y="1592"/>
                </a:cubicBezTo>
                <a:cubicBezTo>
                  <a:pt x="1032" y="1616"/>
                  <a:pt x="1064" y="1616"/>
                  <a:pt x="1072" y="1640"/>
                </a:cubicBezTo>
                <a:cubicBezTo>
                  <a:pt x="1080" y="1664"/>
                  <a:pt x="1080" y="1720"/>
                  <a:pt x="1072" y="1736"/>
                </a:cubicBezTo>
                <a:cubicBezTo>
                  <a:pt x="1064" y="1752"/>
                  <a:pt x="1016" y="1736"/>
                  <a:pt x="1024" y="1736"/>
                </a:cubicBezTo>
                <a:cubicBezTo>
                  <a:pt x="1032" y="1736"/>
                  <a:pt x="1104" y="1712"/>
                  <a:pt x="1120" y="1736"/>
                </a:cubicBezTo>
                <a:cubicBezTo>
                  <a:pt x="1136" y="1760"/>
                  <a:pt x="1120" y="1848"/>
                  <a:pt x="1120" y="1880"/>
                </a:cubicBezTo>
                <a:cubicBezTo>
                  <a:pt x="1120" y="1912"/>
                  <a:pt x="1152" y="1920"/>
                  <a:pt x="1120" y="1928"/>
                </a:cubicBezTo>
                <a:cubicBezTo>
                  <a:pt x="1088" y="1936"/>
                  <a:pt x="960" y="1920"/>
                  <a:pt x="928" y="1928"/>
                </a:cubicBezTo>
                <a:cubicBezTo>
                  <a:pt x="896" y="1936"/>
                  <a:pt x="904" y="1960"/>
                  <a:pt x="928" y="1976"/>
                </a:cubicBezTo>
                <a:cubicBezTo>
                  <a:pt x="952" y="1992"/>
                  <a:pt x="1048" y="2000"/>
                  <a:pt x="1072" y="2024"/>
                </a:cubicBezTo>
                <a:cubicBezTo>
                  <a:pt x="1096" y="2048"/>
                  <a:pt x="1080" y="2088"/>
                  <a:pt x="1072" y="2120"/>
                </a:cubicBezTo>
                <a:cubicBezTo>
                  <a:pt x="1064" y="2152"/>
                  <a:pt x="1048" y="2192"/>
                  <a:pt x="1024" y="2216"/>
                </a:cubicBezTo>
                <a:cubicBezTo>
                  <a:pt x="1000" y="2240"/>
                  <a:pt x="968" y="2256"/>
                  <a:pt x="928" y="2264"/>
                </a:cubicBezTo>
                <a:cubicBezTo>
                  <a:pt x="888" y="2272"/>
                  <a:pt x="824" y="2232"/>
                  <a:pt x="784" y="2264"/>
                </a:cubicBezTo>
                <a:cubicBezTo>
                  <a:pt x="744" y="2296"/>
                  <a:pt x="704" y="2416"/>
                  <a:pt x="688" y="2456"/>
                </a:cubicBezTo>
                <a:cubicBezTo>
                  <a:pt x="672" y="2496"/>
                  <a:pt x="664" y="2512"/>
                  <a:pt x="688" y="2504"/>
                </a:cubicBezTo>
                <a:cubicBezTo>
                  <a:pt x="712" y="2496"/>
                  <a:pt x="808" y="2440"/>
                  <a:pt x="832" y="2408"/>
                </a:cubicBezTo>
                <a:cubicBezTo>
                  <a:pt x="856" y="2376"/>
                  <a:pt x="816" y="2328"/>
                  <a:pt x="832" y="2312"/>
                </a:cubicBezTo>
                <a:cubicBezTo>
                  <a:pt x="848" y="2296"/>
                  <a:pt x="896" y="2320"/>
                  <a:pt x="928" y="2312"/>
                </a:cubicBezTo>
                <a:cubicBezTo>
                  <a:pt x="960" y="2304"/>
                  <a:pt x="992" y="2296"/>
                  <a:pt x="1024" y="2264"/>
                </a:cubicBezTo>
                <a:cubicBezTo>
                  <a:pt x="1056" y="2232"/>
                  <a:pt x="1104" y="2160"/>
                  <a:pt x="1120" y="2120"/>
                </a:cubicBezTo>
                <a:cubicBezTo>
                  <a:pt x="1136" y="2080"/>
                  <a:pt x="1128" y="2048"/>
                  <a:pt x="1120" y="2024"/>
                </a:cubicBezTo>
                <a:cubicBezTo>
                  <a:pt x="1112" y="2000"/>
                  <a:pt x="1064" y="1992"/>
                  <a:pt x="1072" y="1976"/>
                </a:cubicBezTo>
                <a:cubicBezTo>
                  <a:pt x="1080" y="1960"/>
                  <a:pt x="1152" y="1944"/>
                  <a:pt x="1168" y="1928"/>
                </a:cubicBezTo>
                <a:cubicBezTo>
                  <a:pt x="1184" y="1912"/>
                  <a:pt x="1168" y="1920"/>
                  <a:pt x="1168" y="1880"/>
                </a:cubicBezTo>
                <a:cubicBezTo>
                  <a:pt x="1168" y="1840"/>
                  <a:pt x="1176" y="1728"/>
                  <a:pt x="1168" y="1688"/>
                </a:cubicBezTo>
                <a:cubicBezTo>
                  <a:pt x="1160" y="1648"/>
                  <a:pt x="1136" y="1680"/>
                  <a:pt x="1120" y="1640"/>
                </a:cubicBezTo>
                <a:cubicBezTo>
                  <a:pt x="1104" y="1600"/>
                  <a:pt x="1072" y="1496"/>
                  <a:pt x="1072" y="1448"/>
                </a:cubicBezTo>
                <a:cubicBezTo>
                  <a:pt x="1072" y="1400"/>
                  <a:pt x="1128" y="1392"/>
                  <a:pt x="1120" y="1352"/>
                </a:cubicBezTo>
                <a:cubicBezTo>
                  <a:pt x="1112" y="1312"/>
                  <a:pt x="1064" y="1256"/>
                  <a:pt x="1024" y="1208"/>
                </a:cubicBezTo>
                <a:cubicBezTo>
                  <a:pt x="984" y="1160"/>
                  <a:pt x="896" y="1096"/>
                  <a:pt x="880" y="1064"/>
                </a:cubicBezTo>
                <a:cubicBezTo>
                  <a:pt x="864" y="1032"/>
                  <a:pt x="944" y="1048"/>
                  <a:pt x="928" y="1016"/>
                </a:cubicBezTo>
                <a:cubicBezTo>
                  <a:pt x="912" y="984"/>
                  <a:pt x="848" y="920"/>
                  <a:pt x="784" y="872"/>
                </a:cubicBezTo>
                <a:cubicBezTo>
                  <a:pt x="720" y="824"/>
                  <a:pt x="608" y="784"/>
                  <a:pt x="544" y="728"/>
                </a:cubicBezTo>
                <a:cubicBezTo>
                  <a:pt x="480" y="672"/>
                  <a:pt x="424" y="584"/>
                  <a:pt x="400" y="536"/>
                </a:cubicBezTo>
                <a:cubicBezTo>
                  <a:pt x="376" y="488"/>
                  <a:pt x="416" y="472"/>
                  <a:pt x="400" y="440"/>
                </a:cubicBezTo>
                <a:cubicBezTo>
                  <a:pt x="384" y="408"/>
                  <a:pt x="336" y="360"/>
                  <a:pt x="304" y="344"/>
                </a:cubicBezTo>
                <a:cubicBezTo>
                  <a:pt x="272" y="328"/>
                  <a:pt x="232" y="360"/>
                  <a:pt x="208" y="344"/>
                </a:cubicBezTo>
                <a:cubicBezTo>
                  <a:pt x="184" y="328"/>
                  <a:pt x="160" y="280"/>
                  <a:pt x="160" y="248"/>
                </a:cubicBezTo>
                <a:cubicBezTo>
                  <a:pt x="160" y="216"/>
                  <a:pt x="200" y="176"/>
                  <a:pt x="208" y="152"/>
                </a:cubicBezTo>
                <a:cubicBezTo>
                  <a:pt x="216" y="128"/>
                  <a:pt x="200" y="120"/>
                  <a:pt x="208" y="104"/>
                </a:cubicBezTo>
                <a:cubicBezTo>
                  <a:pt x="216" y="88"/>
                  <a:pt x="256" y="72"/>
                  <a:pt x="256" y="56"/>
                </a:cubicBezTo>
                <a:close/>
              </a:path>
            </a:pathLst>
          </a:custGeom>
          <a:solidFill>
            <a:srgbClr val="00FF00"/>
          </a:solidFill>
          <a:ln w="9525">
            <a:solidFill>
              <a:schemeClr val="tx1"/>
            </a:solidFill>
            <a:round/>
            <a:headEnd/>
            <a:tailEnd/>
          </a:ln>
        </p:spPr>
        <p:txBody>
          <a:bodyPr/>
          <a:lstStyle/>
          <a:p>
            <a:endParaRPr lang="en-US"/>
          </a:p>
        </p:txBody>
      </p:sp>
      <p:sp>
        <p:nvSpPr>
          <p:cNvPr id="130075" name="Line 27"/>
          <p:cNvSpPr>
            <a:spLocks noChangeShapeType="1"/>
          </p:cNvSpPr>
          <p:nvPr/>
        </p:nvSpPr>
        <p:spPr bwMode="auto">
          <a:xfrm flipH="1" flipV="1">
            <a:off x="2514600" y="4038600"/>
            <a:ext cx="3124200" cy="2057400"/>
          </a:xfrm>
          <a:prstGeom prst="line">
            <a:avLst/>
          </a:prstGeom>
          <a:noFill/>
          <a:ln w="57150">
            <a:solidFill>
              <a:srgbClr val="000099"/>
            </a:solidFill>
            <a:round/>
            <a:headEnd/>
            <a:tailEnd type="triangle" w="med" len="med"/>
          </a:ln>
        </p:spPr>
        <p:txBody>
          <a:bodyPr/>
          <a:lstStyle/>
          <a:p>
            <a:endParaRPr lang="en-US"/>
          </a:p>
        </p:txBody>
      </p:sp>
      <p:grpSp>
        <p:nvGrpSpPr>
          <p:cNvPr id="4" name="Group 10"/>
          <p:cNvGrpSpPr>
            <a:grpSpLocks/>
          </p:cNvGrpSpPr>
          <p:nvPr/>
        </p:nvGrpSpPr>
        <p:grpSpPr bwMode="auto">
          <a:xfrm>
            <a:off x="2057400" y="990600"/>
            <a:ext cx="2692400" cy="809625"/>
            <a:chOff x="1152" y="480"/>
            <a:chExt cx="1696" cy="510"/>
          </a:xfrm>
        </p:grpSpPr>
        <p:sp>
          <p:nvSpPr>
            <p:cNvPr id="6182" name="AutoShape 11"/>
            <p:cNvSpPr>
              <a:spLocks noChangeArrowheads="1"/>
            </p:cNvSpPr>
            <p:nvPr/>
          </p:nvSpPr>
          <p:spPr bwMode="auto">
            <a:xfrm>
              <a:off x="1152" y="480"/>
              <a:ext cx="1632" cy="384"/>
            </a:xfrm>
            <a:prstGeom prst="leftArrow">
              <a:avLst>
                <a:gd name="adj1" fmla="val 50000"/>
                <a:gd name="adj2" fmla="val 106250"/>
              </a:avLst>
            </a:prstGeom>
            <a:solidFill>
              <a:schemeClr val="accent1"/>
            </a:solidFill>
            <a:ln w="9525" algn="ctr">
              <a:solidFill>
                <a:schemeClr val="tx1"/>
              </a:solidFill>
              <a:miter lim="800000"/>
              <a:headEnd/>
              <a:tailEnd/>
            </a:ln>
          </p:spPr>
          <p:txBody>
            <a:bodyPr wrap="none" anchor="ctr"/>
            <a:lstStyle/>
            <a:p>
              <a:endParaRPr lang="en-US">
                <a:latin typeface="Arial" charset="0"/>
              </a:endParaRPr>
            </a:p>
          </p:txBody>
        </p:sp>
        <p:sp>
          <p:nvSpPr>
            <p:cNvPr id="130060" name="Text Box 12"/>
            <p:cNvSpPr txBox="1">
              <a:spLocks noChangeArrowheads="1"/>
            </p:cNvSpPr>
            <p:nvPr/>
          </p:nvSpPr>
          <p:spPr bwMode="auto">
            <a:xfrm>
              <a:off x="1360" y="544"/>
              <a:ext cx="1488" cy="446"/>
            </a:xfrm>
            <a:prstGeom prst="rect">
              <a:avLst/>
            </a:prstGeom>
            <a:noFill/>
            <a:ln w="38100" algn="ctr">
              <a:noFill/>
              <a:miter lim="800000"/>
              <a:headEnd/>
              <a:tailEnd/>
            </a:ln>
            <a:effectLst/>
          </p:spPr>
          <p:txBody>
            <a:bodyPr>
              <a:spAutoFit/>
            </a:bodyPr>
            <a:lstStyle/>
            <a:p>
              <a:pPr algn="ctr">
                <a:spcBef>
                  <a:spcPct val="50000"/>
                </a:spcBef>
                <a:buFont typeface="Wingdings" pitchFamily="2" charset="2"/>
                <a:buNone/>
                <a:defRPr/>
              </a:pPr>
              <a:r>
                <a:rPr lang="en-US" sz="2000" b="1">
                  <a:solidFill>
                    <a:srgbClr val="FF0000"/>
                  </a:solidFill>
                  <a:effectLst>
                    <a:outerShdw blurRad="38100" dist="38100" dir="2700000" algn="tl">
                      <a:srgbClr val="C0C0C0"/>
                    </a:outerShdw>
                  </a:effectLst>
                  <a:latin typeface="Arial"/>
                </a:rPr>
                <a:t>Đồng bằng Bắc bộ</a:t>
              </a:r>
            </a:p>
          </p:txBody>
        </p:sp>
      </p:grpSp>
      <p:sp>
        <p:nvSpPr>
          <p:cNvPr id="130076" name="Line 28"/>
          <p:cNvSpPr>
            <a:spLocks noChangeShapeType="1"/>
          </p:cNvSpPr>
          <p:nvPr/>
        </p:nvSpPr>
        <p:spPr bwMode="auto">
          <a:xfrm flipH="1" flipV="1">
            <a:off x="1676400" y="1219200"/>
            <a:ext cx="3962400" cy="4876800"/>
          </a:xfrm>
          <a:prstGeom prst="line">
            <a:avLst/>
          </a:prstGeom>
          <a:noFill/>
          <a:ln w="57150">
            <a:solidFill>
              <a:srgbClr val="990000"/>
            </a:solidFill>
            <a:round/>
            <a:headEnd/>
            <a:tailEnd type="triangle" w="med" len="med"/>
          </a:ln>
        </p:spPr>
        <p:txBody>
          <a:bodyPr/>
          <a:lstStyle/>
          <a:p>
            <a:endParaRPr lang="en-US"/>
          </a:p>
        </p:txBody>
      </p:sp>
      <p:sp>
        <p:nvSpPr>
          <p:cNvPr id="130077" name="Line 29"/>
          <p:cNvSpPr>
            <a:spLocks noChangeShapeType="1"/>
          </p:cNvSpPr>
          <p:nvPr/>
        </p:nvSpPr>
        <p:spPr bwMode="auto">
          <a:xfrm flipH="1" flipV="1">
            <a:off x="2590800" y="3276600"/>
            <a:ext cx="3048000" cy="2819400"/>
          </a:xfrm>
          <a:prstGeom prst="line">
            <a:avLst/>
          </a:prstGeom>
          <a:noFill/>
          <a:ln w="57150">
            <a:solidFill>
              <a:srgbClr val="990000"/>
            </a:solidFill>
            <a:round/>
            <a:headEnd/>
            <a:tailEnd type="triangle" w="med" len="med"/>
          </a:ln>
        </p:spPr>
        <p:txBody>
          <a:bodyPr/>
          <a:lstStyle/>
          <a:p>
            <a:endParaRPr lang="en-US"/>
          </a:p>
        </p:txBody>
      </p:sp>
      <p:sp>
        <p:nvSpPr>
          <p:cNvPr id="130078" name="Line 30"/>
          <p:cNvSpPr>
            <a:spLocks noChangeShapeType="1"/>
          </p:cNvSpPr>
          <p:nvPr/>
        </p:nvSpPr>
        <p:spPr bwMode="auto">
          <a:xfrm flipH="1" flipV="1">
            <a:off x="1524000" y="5638800"/>
            <a:ext cx="4114800" cy="457200"/>
          </a:xfrm>
          <a:prstGeom prst="line">
            <a:avLst/>
          </a:prstGeom>
          <a:noFill/>
          <a:ln w="57150">
            <a:solidFill>
              <a:srgbClr val="990000"/>
            </a:solidFill>
            <a:round/>
            <a:headEnd/>
            <a:tailEnd type="triangle" w="med" len="med"/>
          </a:ln>
        </p:spPr>
        <p:txBody>
          <a:bodyPr/>
          <a:lstStyle/>
          <a:p>
            <a:endParaRPr lang="en-US"/>
          </a:p>
        </p:txBody>
      </p:sp>
      <p:sp>
        <p:nvSpPr>
          <p:cNvPr id="130079" name="Text Box 31"/>
          <p:cNvSpPr txBox="1">
            <a:spLocks noChangeArrowheads="1"/>
          </p:cNvSpPr>
          <p:nvPr/>
        </p:nvSpPr>
        <p:spPr bwMode="auto">
          <a:xfrm>
            <a:off x="4800600" y="1066800"/>
            <a:ext cx="4343400" cy="1800225"/>
          </a:xfrm>
          <a:prstGeom prst="rect">
            <a:avLst/>
          </a:prstGeom>
          <a:noFill/>
          <a:ln w="9525">
            <a:noFill/>
            <a:miter lim="800000"/>
            <a:headEnd/>
            <a:tailEnd/>
          </a:ln>
          <a:effectLst/>
        </p:spPr>
        <p:txBody>
          <a:bodyPr>
            <a:spAutoFit/>
          </a:bodyPr>
          <a:lstStyle/>
          <a:p>
            <a:pPr eaLnBrk="1" hangingPunct="1">
              <a:defRPr/>
            </a:pPr>
            <a:r>
              <a:rPr lang="en-US" sz="2800" b="1">
                <a:solidFill>
                  <a:srgbClr val="0000FF"/>
                </a:solidFill>
                <a:effectLst>
                  <a:outerShdw blurRad="38100" dist="38100" dir="2700000" algn="tl">
                    <a:srgbClr val="C0C0C0"/>
                  </a:outerShdw>
                </a:effectLst>
                <a:latin typeface="Arial"/>
              </a:rPr>
              <a:t>    Phần đất liền của nước ta khoảng ¾ diện tích là đồi núi, chủ yếu là đồi núi thấp.</a:t>
            </a:r>
          </a:p>
        </p:txBody>
      </p:sp>
      <p:sp>
        <p:nvSpPr>
          <p:cNvPr id="130080" name="Text Box 32"/>
          <p:cNvSpPr txBox="1">
            <a:spLocks noChangeArrowheads="1"/>
          </p:cNvSpPr>
          <p:nvPr/>
        </p:nvSpPr>
        <p:spPr bwMode="auto">
          <a:xfrm>
            <a:off x="4800600" y="3200400"/>
            <a:ext cx="4343400" cy="1373188"/>
          </a:xfrm>
          <a:prstGeom prst="rect">
            <a:avLst/>
          </a:prstGeom>
          <a:noFill/>
          <a:ln w="9525">
            <a:noFill/>
            <a:miter lim="800000"/>
            <a:headEnd/>
            <a:tailEnd/>
          </a:ln>
          <a:effectLst/>
        </p:spPr>
        <p:txBody>
          <a:bodyPr>
            <a:spAutoFit/>
          </a:bodyPr>
          <a:lstStyle/>
          <a:p>
            <a:pPr eaLnBrk="1" hangingPunct="1">
              <a:defRPr/>
            </a:pPr>
            <a:r>
              <a:rPr lang="en-US" sz="2800" b="1">
                <a:solidFill>
                  <a:srgbClr val="0000FF"/>
                </a:solidFill>
                <a:effectLst>
                  <a:outerShdw blurRad="38100" dist="38100" dir="2700000" algn="tl">
                    <a:srgbClr val="C0C0C0"/>
                  </a:outerShdw>
                </a:effectLst>
                <a:latin typeface="Arial"/>
              </a:rPr>
              <a:t>    Diện tích phần đồng bằng chỉ khoảng ¼ diện tích đất liền.</a:t>
            </a:r>
          </a:p>
        </p:txBody>
      </p:sp>
      <p:grpSp>
        <p:nvGrpSpPr>
          <p:cNvPr id="6163" name="Group 86"/>
          <p:cNvGrpSpPr>
            <a:grpSpLocks/>
          </p:cNvGrpSpPr>
          <p:nvPr/>
        </p:nvGrpSpPr>
        <p:grpSpPr bwMode="auto">
          <a:xfrm>
            <a:off x="0" y="2819400"/>
            <a:ext cx="1905000" cy="1866900"/>
            <a:chOff x="0" y="1776"/>
            <a:chExt cx="1200" cy="1176"/>
          </a:xfrm>
        </p:grpSpPr>
        <p:sp>
          <p:nvSpPr>
            <p:cNvPr id="6165" name="AutoShape 33"/>
            <p:cNvSpPr>
              <a:spLocks noChangeArrowheads="1"/>
            </p:cNvSpPr>
            <p:nvPr/>
          </p:nvSpPr>
          <p:spPr bwMode="auto">
            <a:xfrm rot="5400000">
              <a:off x="-12" y="1788"/>
              <a:ext cx="1176" cy="1152"/>
            </a:xfrm>
            <a:prstGeom prst="flowChartPunchedCard">
              <a:avLst/>
            </a:prstGeom>
            <a:solidFill>
              <a:schemeClr val="accent1"/>
            </a:solidFill>
            <a:ln w="9525" algn="ctr">
              <a:solidFill>
                <a:schemeClr val="tx1"/>
              </a:solidFill>
              <a:miter lim="800000"/>
              <a:headEnd/>
              <a:tailEnd/>
            </a:ln>
          </p:spPr>
          <p:txBody>
            <a:bodyPr wrap="none" anchor="ctr"/>
            <a:lstStyle/>
            <a:p>
              <a:endParaRPr lang="en-US">
                <a:latin typeface="Arial" charset="0"/>
              </a:endParaRPr>
            </a:p>
          </p:txBody>
        </p:sp>
        <p:sp>
          <p:nvSpPr>
            <p:cNvPr id="130082" name="Text Box 34"/>
            <p:cNvSpPr txBox="1">
              <a:spLocks noChangeArrowheads="1"/>
            </p:cNvSpPr>
            <p:nvPr/>
          </p:nvSpPr>
          <p:spPr bwMode="auto">
            <a:xfrm>
              <a:off x="0" y="1776"/>
              <a:ext cx="1200" cy="1048"/>
            </a:xfrm>
            <a:prstGeom prst="rect">
              <a:avLst/>
            </a:prstGeom>
            <a:noFill/>
            <a:ln w="9525" algn="ctr">
              <a:noFill/>
              <a:miter lim="800000"/>
              <a:headEnd/>
              <a:tailEnd/>
            </a:ln>
            <a:effectLst/>
          </p:spPr>
          <p:txBody>
            <a:bodyPr>
              <a:spAutoFit/>
            </a:bodyPr>
            <a:lstStyle/>
            <a:p>
              <a:pPr algn="ctr">
                <a:spcBef>
                  <a:spcPct val="50000"/>
                </a:spcBef>
                <a:defRPr/>
              </a:pPr>
              <a:r>
                <a:rPr lang="en-US" sz="800" b="1">
                  <a:solidFill>
                    <a:srgbClr val="000000"/>
                  </a:solidFill>
                  <a:effectLst>
                    <a:outerShdw blurRad="38100" dist="38100" dir="2700000" algn="tl">
                      <a:srgbClr val="C0C0C0"/>
                    </a:outerShdw>
                  </a:effectLst>
                  <a:latin typeface="Arial"/>
                </a:rPr>
                <a:t>CHÚ GIẢI</a:t>
              </a:r>
            </a:p>
            <a:p>
              <a:pPr algn="ctr">
                <a:spcBef>
                  <a:spcPct val="50000"/>
                </a:spcBef>
                <a:defRPr/>
              </a:pPr>
              <a:r>
                <a:rPr lang="en-US" sz="800" b="1">
                  <a:solidFill>
                    <a:srgbClr val="000000"/>
                  </a:solidFill>
                  <a:effectLst>
                    <a:outerShdw blurRad="38100" dist="38100" dir="2700000" algn="tl">
                      <a:srgbClr val="C0C0C0"/>
                    </a:outerShdw>
                  </a:effectLst>
                  <a:latin typeface="Arial"/>
                </a:rPr>
                <a:t>Phân tầng độ cao </a:t>
              </a:r>
              <a:r>
                <a:rPr lang="en-US" sz="800" b="1" i="1">
                  <a:solidFill>
                    <a:srgbClr val="000000"/>
                  </a:solidFill>
                  <a:effectLst>
                    <a:outerShdw blurRad="38100" dist="38100" dir="2700000" algn="tl">
                      <a:srgbClr val="C0C0C0"/>
                    </a:outerShdw>
                  </a:effectLst>
                  <a:latin typeface="Arial"/>
                </a:rPr>
                <a:t>(m)</a:t>
              </a:r>
            </a:p>
            <a:p>
              <a:pPr algn="ctr">
                <a:spcBef>
                  <a:spcPct val="50000"/>
                </a:spcBef>
                <a:defRPr/>
              </a:pPr>
              <a:endParaRPr lang="en-US" sz="800" b="1">
                <a:solidFill>
                  <a:srgbClr val="000000"/>
                </a:solidFill>
                <a:effectLst>
                  <a:outerShdw blurRad="38100" dist="38100" dir="2700000" algn="tl">
                    <a:srgbClr val="C0C0C0"/>
                  </a:outerShdw>
                </a:effectLst>
                <a:latin typeface="Arial"/>
              </a:endParaRPr>
            </a:p>
            <a:p>
              <a:pPr>
                <a:spcBef>
                  <a:spcPct val="50000"/>
                </a:spcBef>
                <a:defRPr/>
              </a:pPr>
              <a:r>
                <a:rPr lang="en-US" sz="700" b="1">
                  <a:solidFill>
                    <a:srgbClr val="000000"/>
                  </a:solidFill>
                  <a:effectLst>
                    <a:outerShdw blurRad="38100" dist="38100" dir="2700000" algn="tl">
                      <a:srgbClr val="C0C0C0"/>
                    </a:outerShdw>
                  </a:effectLst>
                  <a:latin typeface="Arial"/>
                </a:rPr>
                <a:t>0       50       200      500     1500 trên 1500</a:t>
              </a:r>
            </a:p>
            <a:p>
              <a:pPr>
                <a:spcBef>
                  <a:spcPct val="50000"/>
                </a:spcBef>
                <a:defRPr/>
              </a:pPr>
              <a:r>
                <a:rPr lang="en-US" sz="800" b="1">
                  <a:solidFill>
                    <a:srgbClr val="000000"/>
                  </a:solidFill>
                  <a:effectLst>
                    <a:outerShdw blurRad="38100" dist="38100" dir="2700000" algn="tl">
                      <a:srgbClr val="C0C0C0"/>
                    </a:outerShdw>
                  </a:effectLst>
                  <a:latin typeface="Arial"/>
                </a:rPr>
                <a:t>                                  Dãy núi</a:t>
              </a:r>
            </a:p>
            <a:p>
              <a:pPr>
                <a:spcBef>
                  <a:spcPct val="50000"/>
                </a:spcBef>
                <a:defRPr/>
              </a:pPr>
              <a:r>
                <a:rPr lang="en-US" sz="800" b="1">
                  <a:solidFill>
                    <a:srgbClr val="000000"/>
                  </a:solidFill>
                  <a:effectLst>
                    <a:outerShdw blurRad="38100" dist="38100" dir="2700000" algn="tl">
                      <a:srgbClr val="C0C0C0"/>
                    </a:outerShdw>
                  </a:effectLst>
                  <a:latin typeface="Arial"/>
                </a:rPr>
                <a:t>          1. Cánh cung Sông Gâm.</a:t>
              </a:r>
            </a:p>
            <a:p>
              <a:pPr>
                <a:spcBef>
                  <a:spcPct val="50000"/>
                </a:spcBef>
                <a:defRPr/>
              </a:pPr>
              <a:r>
                <a:rPr lang="en-US" sz="800" b="1">
                  <a:solidFill>
                    <a:srgbClr val="000000"/>
                  </a:solidFill>
                  <a:effectLst>
                    <a:outerShdw blurRad="38100" dist="38100" dir="2700000" algn="tl">
                      <a:srgbClr val="C0C0C0"/>
                    </a:outerShdw>
                  </a:effectLst>
                  <a:latin typeface="Arial"/>
                </a:rPr>
                <a:t>          2. Cánh cung Ngân Sơn.</a:t>
              </a:r>
            </a:p>
            <a:p>
              <a:pPr>
                <a:spcBef>
                  <a:spcPct val="50000"/>
                </a:spcBef>
                <a:defRPr/>
              </a:pPr>
              <a:r>
                <a:rPr lang="en-US" sz="800" b="1">
                  <a:solidFill>
                    <a:srgbClr val="000000"/>
                  </a:solidFill>
                  <a:effectLst>
                    <a:outerShdw blurRad="38100" dist="38100" dir="2700000" algn="tl">
                      <a:srgbClr val="C0C0C0"/>
                    </a:outerShdw>
                  </a:effectLst>
                  <a:latin typeface="Arial"/>
                </a:rPr>
                <a:t>          3. Cánh cung Bắc Sơn.</a:t>
              </a:r>
            </a:p>
            <a:p>
              <a:pPr>
                <a:spcBef>
                  <a:spcPct val="50000"/>
                </a:spcBef>
                <a:defRPr/>
              </a:pPr>
              <a:r>
                <a:rPr lang="en-US" sz="800" b="1">
                  <a:solidFill>
                    <a:srgbClr val="000000"/>
                  </a:solidFill>
                  <a:effectLst>
                    <a:outerShdw blurRad="38100" dist="38100" dir="2700000" algn="tl">
                      <a:srgbClr val="C0C0C0"/>
                    </a:outerShdw>
                  </a:effectLst>
                  <a:latin typeface="Arial"/>
                </a:rPr>
                <a:t>          4. Cánh cung Đông Triều.</a:t>
              </a:r>
            </a:p>
          </p:txBody>
        </p:sp>
        <p:grpSp>
          <p:nvGrpSpPr>
            <p:cNvPr id="6167" name="Group 83"/>
            <p:cNvGrpSpPr>
              <a:grpSpLocks/>
            </p:cNvGrpSpPr>
            <p:nvPr/>
          </p:nvGrpSpPr>
          <p:grpSpPr bwMode="auto">
            <a:xfrm>
              <a:off x="44" y="2053"/>
              <a:ext cx="990" cy="64"/>
              <a:chOff x="2208" y="2448"/>
              <a:chExt cx="2144" cy="134"/>
            </a:xfrm>
          </p:grpSpPr>
          <p:sp>
            <p:nvSpPr>
              <p:cNvPr id="6169" name="Rectangle 40"/>
              <p:cNvSpPr>
                <a:spLocks noChangeArrowheads="1"/>
              </p:cNvSpPr>
              <p:nvPr/>
            </p:nvSpPr>
            <p:spPr bwMode="auto">
              <a:xfrm>
                <a:off x="3924" y="2448"/>
                <a:ext cx="428" cy="134"/>
              </a:xfrm>
              <a:prstGeom prst="rect">
                <a:avLst/>
              </a:prstGeom>
              <a:solidFill>
                <a:srgbClr val="CC3300"/>
              </a:solidFill>
              <a:ln w="9525" algn="ctr">
                <a:noFill/>
                <a:miter lim="800000"/>
                <a:headEnd/>
                <a:tailEnd/>
              </a:ln>
            </p:spPr>
            <p:txBody>
              <a:bodyPr/>
              <a:lstStyle/>
              <a:p>
                <a:pPr eaLnBrk="1" hangingPunct="1">
                  <a:spcBef>
                    <a:spcPct val="20000"/>
                  </a:spcBef>
                </a:pPr>
                <a:endParaRPr lang="en-US" sz="300">
                  <a:latin typeface="Arial" charset="0"/>
                </a:endParaRPr>
              </a:p>
            </p:txBody>
          </p:sp>
          <p:sp>
            <p:nvSpPr>
              <p:cNvPr id="6170" name="Rectangle 39"/>
              <p:cNvSpPr>
                <a:spLocks noChangeArrowheads="1"/>
              </p:cNvSpPr>
              <p:nvPr/>
            </p:nvSpPr>
            <p:spPr bwMode="auto">
              <a:xfrm>
                <a:off x="3494" y="2448"/>
                <a:ext cx="430" cy="134"/>
              </a:xfrm>
              <a:prstGeom prst="rect">
                <a:avLst/>
              </a:prstGeom>
              <a:solidFill>
                <a:srgbClr val="FF9900"/>
              </a:solidFill>
              <a:ln w="9525" algn="ctr">
                <a:noFill/>
                <a:miter lim="800000"/>
                <a:headEnd/>
                <a:tailEnd/>
              </a:ln>
            </p:spPr>
            <p:txBody>
              <a:bodyPr/>
              <a:lstStyle/>
              <a:p>
                <a:pPr eaLnBrk="1" hangingPunct="1">
                  <a:spcBef>
                    <a:spcPct val="20000"/>
                  </a:spcBef>
                </a:pPr>
                <a:endParaRPr lang="en-US" sz="300">
                  <a:latin typeface="Arial" charset="0"/>
                </a:endParaRPr>
              </a:p>
            </p:txBody>
          </p:sp>
          <p:sp>
            <p:nvSpPr>
              <p:cNvPr id="6171" name="Rectangle 38"/>
              <p:cNvSpPr>
                <a:spLocks noChangeArrowheads="1"/>
              </p:cNvSpPr>
              <p:nvPr/>
            </p:nvSpPr>
            <p:spPr bwMode="auto">
              <a:xfrm>
                <a:off x="3066" y="2448"/>
                <a:ext cx="428" cy="134"/>
              </a:xfrm>
              <a:prstGeom prst="rect">
                <a:avLst/>
              </a:prstGeom>
              <a:solidFill>
                <a:srgbClr val="FFFF00"/>
              </a:solidFill>
              <a:ln w="9525" algn="ctr">
                <a:noFill/>
                <a:miter lim="800000"/>
                <a:headEnd/>
                <a:tailEnd/>
              </a:ln>
            </p:spPr>
            <p:txBody>
              <a:bodyPr/>
              <a:lstStyle/>
              <a:p>
                <a:pPr eaLnBrk="1" hangingPunct="1">
                  <a:spcBef>
                    <a:spcPct val="20000"/>
                  </a:spcBef>
                </a:pPr>
                <a:endParaRPr lang="en-US" sz="300">
                  <a:latin typeface="Arial" charset="0"/>
                </a:endParaRPr>
              </a:p>
            </p:txBody>
          </p:sp>
          <p:sp>
            <p:nvSpPr>
              <p:cNvPr id="6172" name="Rectangle 37"/>
              <p:cNvSpPr>
                <a:spLocks noChangeArrowheads="1"/>
              </p:cNvSpPr>
              <p:nvPr/>
            </p:nvSpPr>
            <p:spPr bwMode="auto">
              <a:xfrm>
                <a:off x="2640" y="2448"/>
                <a:ext cx="426" cy="134"/>
              </a:xfrm>
              <a:prstGeom prst="rect">
                <a:avLst/>
              </a:prstGeom>
              <a:solidFill>
                <a:srgbClr val="00CC00"/>
              </a:solidFill>
              <a:ln w="9525" algn="ctr">
                <a:noFill/>
                <a:miter lim="800000"/>
                <a:headEnd/>
                <a:tailEnd/>
              </a:ln>
            </p:spPr>
            <p:txBody>
              <a:bodyPr/>
              <a:lstStyle/>
              <a:p>
                <a:pPr eaLnBrk="1" hangingPunct="1">
                  <a:spcBef>
                    <a:spcPct val="20000"/>
                  </a:spcBef>
                </a:pPr>
                <a:endParaRPr lang="en-US" sz="300">
                  <a:latin typeface="Arial" charset="0"/>
                </a:endParaRPr>
              </a:p>
            </p:txBody>
          </p:sp>
          <p:sp>
            <p:nvSpPr>
              <p:cNvPr id="6173" name="Rectangle 36"/>
              <p:cNvSpPr>
                <a:spLocks noChangeArrowheads="1"/>
              </p:cNvSpPr>
              <p:nvPr/>
            </p:nvSpPr>
            <p:spPr bwMode="auto">
              <a:xfrm>
                <a:off x="2208" y="2448"/>
                <a:ext cx="432" cy="134"/>
              </a:xfrm>
              <a:prstGeom prst="rect">
                <a:avLst/>
              </a:prstGeom>
              <a:solidFill>
                <a:srgbClr val="33CCCC"/>
              </a:solidFill>
              <a:ln w="9525" algn="ctr">
                <a:noFill/>
                <a:miter lim="800000"/>
                <a:headEnd/>
                <a:tailEnd/>
              </a:ln>
            </p:spPr>
            <p:txBody>
              <a:bodyPr/>
              <a:lstStyle/>
              <a:p>
                <a:pPr eaLnBrk="1" hangingPunct="1">
                  <a:spcBef>
                    <a:spcPct val="20000"/>
                  </a:spcBef>
                </a:pPr>
                <a:endParaRPr lang="en-US" sz="300">
                  <a:latin typeface="Arial" charset="0"/>
                </a:endParaRPr>
              </a:p>
            </p:txBody>
          </p:sp>
          <p:sp>
            <p:nvSpPr>
              <p:cNvPr id="6174" name="Line 41"/>
              <p:cNvSpPr>
                <a:spLocks noChangeShapeType="1"/>
              </p:cNvSpPr>
              <p:nvPr/>
            </p:nvSpPr>
            <p:spPr bwMode="auto">
              <a:xfrm>
                <a:off x="2208" y="2448"/>
                <a:ext cx="2144" cy="0"/>
              </a:xfrm>
              <a:prstGeom prst="line">
                <a:avLst/>
              </a:prstGeom>
              <a:noFill/>
              <a:ln w="28575" cap="sq">
                <a:solidFill>
                  <a:schemeClr val="tx1"/>
                </a:solidFill>
                <a:round/>
                <a:headEnd/>
                <a:tailEnd/>
              </a:ln>
            </p:spPr>
            <p:txBody>
              <a:bodyPr/>
              <a:lstStyle/>
              <a:p>
                <a:endParaRPr lang="en-US"/>
              </a:p>
            </p:txBody>
          </p:sp>
          <p:sp>
            <p:nvSpPr>
              <p:cNvPr id="6175" name="Line 42"/>
              <p:cNvSpPr>
                <a:spLocks noChangeShapeType="1"/>
              </p:cNvSpPr>
              <p:nvPr/>
            </p:nvSpPr>
            <p:spPr bwMode="auto">
              <a:xfrm>
                <a:off x="2208" y="2582"/>
                <a:ext cx="2144" cy="0"/>
              </a:xfrm>
              <a:prstGeom prst="line">
                <a:avLst/>
              </a:prstGeom>
              <a:noFill/>
              <a:ln w="28575" cap="sq">
                <a:solidFill>
                  <a:schemeClr val="tx1"/>
                </a:solidFill>
                <a:round/>
                <a:headEnd/>
                <a:tailEnd/>
              </a:ln>
            </p:spPr>
            <p:txBody>
              <a:bodyPr/>
              <a:lstStyle/>
              <a:p>
                <a:endParaRPr lang="en-US"/>
              </a:p>
            </p:txBody>
          </p:sp>
          <p:sp>
            <p:nvSpPr>
              <p:cNvPr id="6176" name="Line 43"/>
              <p:cNvSpPr>
                <a:spLocks noChangeShapeType="1"/>
              </p:cNvSpPr>
              <p:nvPr/>
            </p:nvSpPr>
            <p:spPr bwMode="auto">
              <a:xfrm>
                <a:off x="2208" y="2448"/>
                <a:ext cx="0" cy="134"/>
              </a:xfrm>
              <a:prstGeom prst="line">
                <a:avLst/>
              </a:prstGeom>
              <a:noFill/>
              <a:ln w="28575" cap="sq">
                <a:solidFill>
                  <a:schemeClr val="tx1"/>
                </a:solidFill>
                <a:round/>
                <a:headEnd/>
                <a:tailEnd/>
              </a:ln>
            </p:spPr>
            <p:txBody>
              <a:bodyPr/>
              <a:lstStyle/>
              <a:p>
                <a:endParaRPr lang="en-US"/>
              </a:p>
            </p:txBody>
          </p:sp>
          <p:sp>
            <p:nvSpPr>
              <p:cNvPr id="6177" name="Line 44"/>
              <p:cNvSpPr>
                <a:spLocks noChangeShapeType="1"/>
              </p:cNvSpPr>
              <p:nvPr/>
            </p:nvSpPr>
            <p:spPr bwMode="auto">
              <a:xfrm>
                <a:off x="2640" y="2448"/>
                <a:ext cx="0" cy="134"/>
              </a:xfrm>
              <a:prstGeom prst="line">
                <a:avLst/>
              </a:prstGeom>
              <a:noFill/>
              <a:ln w="12700">
                <a:solidFill>
                  <a:schemeClr val="tx1"/>
                </a:solidFill>
                <a:round/>
                <a:headEnd/>
                <a:tailEnd/>
              </a:ln>
            </p:spPr>
            <p:txBody>
              <a:bodyPr/>
              <a:lstStyle/>
              <a:p>
                <a:endParaRPr lang="en-US"/>
              </a:p>
            </p:txBody>
          </p:sp>
          <p:sp>
            <p:nvSpPr>
              <p:cNvPr id="6178" name="Line 45"/>
              <p:cNvSpPr>
                <a:spLocks noChangeShapeType="1"/>
              </p:cNvSpPr>
              <p:nvPr/>
            </p:nvSpPr>
            <p:spPr bwMode="auto">
              <a:xfrm>
                <a:off x="3066" y="2448"/>
                <a:ext cx="0" cy="134"/>
              </a:xfrm>
              <a:prstGeom prst="line">
                <a:avLst/>
              </a:prstGeom>
              <a:noFill/>
              <a:ln w="12700">
                <a:solidFill>
                  <a:schemeClr val="tx1"/>
                </a:solidFill>
                <a:round/>
                <a:headEnd/>
                <a:tailEnd/>
              </a:ln>
            </p:spPr>
            <p:txBody>
              <a:bodyPr/>
              <a:lstStyle/>
              <a:p>
                <a:endParaRPr lang="en-US"/>
              </a:p>
            </p:txBody>
          </p:sp>
          <p:sp>
            <p:nvSpPr>
              <p:cNvPr id="6179" name="Line 46"/>
              <p:cNvSpPr>
                <a:spLocks noChangeShapeType="1"/>
              </p:cNvSpPr>
              <p:nvPr/>
            </p:nvSpPr>
            <p:spPr bwMode="auto">
              <a:xfrm>
                <a:off x="3494" y="2448"/>
                <a:ext cx="0" cy="134"/>
              </a:xfrm>
              <a:prstGeom prst="line">
                <a:avLst/>
              </a:prstGeom>
              <a:noFill/>
              <a:ln w="12700">
                <a:solidFill>
                  <a:schemeClr val="tx1"/>
                </a:solidFill>
                <a:round/>
                <a:headEnd/>
                <a:tailEnd/>
              </a:ln>
            </p:spPr>
            <p:txBody>
              <a:bodyPr/>
              <a:lstStyle/>
              <a:p>
                <a:endParaRPr lang="en-US"/>
              </a:p>
            </p:txBody>
          </p:sp>
          <p:sp>
            <p:nvSpPr>
              <p:cNvPr id="6180" name="Line 47"/>
              <p:cNvSpPr>
                <a:spLocks noChangeShapeType="1"/>
              </p:cNvSpPr>
              <p:nvPr/>
            </p:nvSpPr>
            <p:spPr bwMode="auto">
              <a:xfrm>
                <a:off x="3924" y="2448"/>
                <a:ext cx="0" cy="134"/>
              </a:xfrm>
              <a:prstGeom prst="line">
                <a:avLst/>
              </a:prstGeom>
              <a:noFill/>
              <a:ln w="12700">
                <a:solidFill>
                  <a:schemeClr val="tx1"/>
                </a:solidFill>
                <a:round/>
                <a:headEnd/>
                <a:tailEnd/>
              </a:ln>
            </p:spPr>
            <p:txBody>
              <a:bodyPr/>
              <a:lstStyle/>
              <a:p>
                <a:endParaRPr lang="en-US"/>
              </a:p>
            </p:txBody>
          </p:sp>
          <p:sp>
            <p:nvSpPr>
              <p:cNvPr id="6181" name="Line 48"/>
              <p:cNvSpPr>
                <a:spLocks noChangeShapeType="1"/>
              </p:cNvSpPr>
              <p:nvPr/>
            </p:nvSpPr>
            <p:spPr bwMode="auto">
              <a:xfrm>
                <a:off x="4352" y="2448"/>
                <a:ext cx="0" cy="134"/>
              </a:xfrm>
              <a:prstGeom prst="line">
                <a:avLst/>
              </a:prstGeom>
              <a:noFill/>
              <a:ln w="28575" cap="sq">
                <a:solidFill>
                  <a:schemeClr val="tx1"/>
                </a:solidFill>
                <a:round/>
                <a:headEnd/>
                <a:tailEnd/>
              </a:ln>
            </p:spPr>
            <p:txBody>
              <a:bodyPr/>
              <a:lstStyle/>
              <a:p>
                <a:endParaRPr lang="en-US"/>
              </a:p>
            </p:txBody>
          </p:sp>
        </p:grpSp>
        <p:sp>
          <p:nvSpPr>
            <p:cNvPr id="6168" name="Arc 80"/>
            <p:cNvSpPr>
              <a:spLocks/>
            </p:cNvSpPr>
            <p:nvPr/>
          </p:nvSpPr>
          <p:spPr bwMode="auto">
            <a:xfrm rot="-3003817">
              <a:off x="344" y="2248"/>
              <a:ext cx="139" cy="155"/>
            </a:xfrm>
            <a:custGeom>
              <a:avLst/>
              <a:gdLst>
                <a:gd name="T0" fmla="*/ 0 w 21600"/>
                <a:gd name="T1" fmla="*/ 0 h 21600"/>
                <a:gd name="T2" fmla="*/ 1 w 21600"/>
                <a:gd name="T3" fmla="*/ 1 h 21600"/>
                <a:gd name="T4" fmla="*/ 0 w 21600"/>
                <a:gd name="T5" fmla="*/ 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000000"/>
              </a:solidFill>
              <a:round/>
              <a:headEnd/>
              <a:tailEnd/>
            </a:ln>
          </p:spPr>
          <p:txBody>
            <a:bodyPr wrap="none" anchor="ctr"/>
            <a:lstStyle/>
            <a:p>
              <a:endParaRPr lang="en-US"/>
            </a:p>
          </p:txBody>
        </p:sp>
      </p:grpSp>
      <p:sp>
        <p:nvSpPr>
          <p:cNvPr id="6164" name="Rectangle 87"/>
          <p:cNvSpPr>
            <a:spLocks noChangeArrowheads="1"/>
          </p:cNvSpPr>
          <p:nvPr/>
        </p:nvSpPr>
        <p:spPr bwMode="auto">
          <a:xfrm>
            <a:off x="0" y="0"/>
            <a:ext cx="9144000" cy="6858000"/>
          </a:xfrm>
          <a:prstGeom prst="rect">
            <a:avLst/>
          </a:prstGeom>
          <a:noFill/>
          <a:ln w="76200">
            <a:pattFill prst="wdUpDiag">
              <a:fgClr>
                <a:srgbClr val="00FF00"/>
              </a:fgClr>
              <a:bgClr>
                <a:srgbClr val="FF0000"/>
              </a:bgClr>
            </a:pattFill>
            <a:miter lim="800000"/>
            <a:headEnd/>
            <a:tailEnd/>
          </a:ln>
        </p:spPr>
        <p:txBody>
          <a:bodyPr wrap="none" anchor="ctr"/>
          <a:lstStyle/>
          <a:p>
            <a:endParaRPr lang="en-US">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130055"/>
                                        </p:tgtEl>
                                        <p:attrNameLst>
                                          <p:attrName>style.visibility</p:attrName>
                                        </p:attrNameLst>
                                      </p:cBhvr>
                                      <p:to>
                                        <p:strVal val="visible"/>
                                      </p:to>
                                    </p:set>
                                    <p:anim calcmode="discrete" valueType="clr">
                                      <p:cBhvr override="childStyle">
                                        <p:cTn id="7" dur="80"/>
                                        <p:tgtEl>
                                          <p:spTgt spid="13005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0055"/>
                                        </p:tgtEl>
                                        <p:attrNameLst>
                                          <p:attrName>fillcolor</p:attrName>
                                        </p:attrNameLst>
                                      </p:cBhvr>
                                      <p:tavLst>
                                        <p:tav tm="0">
                                          <p:val>
                                            <p:clrVal>
                                              <a:schemeClr val="accent2"/>
                                            </p:clrVal>
                                          </p:val>
                                        </p:tav>
                                        <p:tav tm="50000">
                                          <p:val>
                                            <p:clrVal>
                                              <a:schemeClr val="hlink"/>
                                            </p:clrVal>
                                          </p:val>
                                        </p:tav>
                                      </p:tavLst>
                                    </p:anim>
                                    <p:set>
                                      <p:cBhvr>
                                        <p:cTn id="9" dur="80"/>
                                        <p:tgtEl>
                                          <p:spTgt spid="130055"/>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130069"/>
                                        </p:tgtEl>
                                        <p:attrNameLst>
                                          <p:attrName>style.visibility</p:attrName>
                                        </p:attrNameLst>
                                      </p:cBhvr>
                                      <p:to>
                                        <p:strVal val="visible"/>
                                      </p:to>
                                    </p:set>
                                    <p:animEffect transition="in" filter="blinds(horizontal)">
                                      <p:cBhvr>
                                        <p:cTn id="14" dur="500"/>
                                        <p:tgtEl>
                                          <p:spTgt spid="130069"/>
                                        </p:tgtEl>
                                      </p:cBhvr>
                                    </p:animEffect>
                                  </p:childTnLst>
                                </p:cTn>
                              </p:par>
                              <p:par>
                                <p:cTn id="15" presetID="3" presetClass="entr" presetSubtype="10" fill="hold" grpId="0" nodeType="withEffect">
                                  <p:stCondLst>
                                    <p:cond delay="0"/>
                                  </p:stCondLst>
                                  <p:childTnLst>
                                    <p:set>
                                      <p:cBhvr>
                                        <p:cTn id="16" dur="1" fill="hold">
                                          <p:stCondLst>
                                            <p:cond delay="0"/>
                                          </p:stCondLst>
                                        </p:cTn>
                                        <p:tgtEl>
                                          <p:spTgt spid="130075"/>
                                        </p:tgtEl>
                                        <p:attrNameLst>
                                          <p:attrName>style.visibility</p:attrName>
                                        </p:attrNameLst>
                                      </p:cBhvr>
                                      <p:to>
                                        <p:strVal val="visible"/>
                                      </p:to>
                                    </p:set>
                                    <p:animEffect transition="in" filter="blinds(horizontal)">
                                      <p:cBhvr>
                                        <p:cTn id="17" dur="500"/>
                                        <p:tgtEl>
                                          <p:spTgt spid="130075"/>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30070"/>
                                        </p:tgtEl>
                                        <p:attrNameLst>
                                          <p:attrName>style.visibility</p:attrName>
                                        </p:attrNameLst>
                                      </p:cBhvr>
                                      <p:to>
                                        <p:strVal val="visible"/>
                                      </p:to>
                                    </p:set>
                                    <p:animEffect transition="in" filter="blinds(horizontal)">
                                      <p:cBhvr>
                                        <p:cTn id="20" dur="500"/>
                                        <p:tgtEl>
                                          <p:spTgt spid="130070"/>
                                        </p:tgtEl>
                                      </p:cBhvr>
                                    </p:animEffect>
                                  </p:childTnLst>
                                </p:cTn>
                              </p:par>
                            </p:childTnLst>
                          </p:cTn>
                        </p:par>
                        <p:par>
                          <p:cTn id="21" fill="hold" nodeType="afterGroup">
                            <p:stCondLst>
                              <p:cond delay="500"/>
                            </p:stCondLst>
                            <p:childTnLst>
                              <p:par>
                                <p:cTn id="22" presetID="27" presetClass="entr" presetSubtype="0" fill="hold" nodeType="afterEffect">
                                  <p:stCondLst>
                                    <p:cond delay="0"/>
                                  </p:stCondLst>
                                  <p:iterate type="lt">
                                    <p:tmPct val="50000"/>
                                  </p:iterate>
                                  <p:childTnLst>
                                    <p:set>
                                      <p:cBhvr>
                                        <p:cTn id="23" dur="1" fill="hold">
                                          <p:stCondLst>
                                            <p:cond delay="0"/>
                                          </p:stCondLst>
                                        </p:cTn>
                                        <p:tgtEl>
                                          <p:spTgt spid="130079">
                                            <p:txEl>
                                              <p:pRg st="0" end="0"/>
                                            </p:txEl>
                                          </p:spTgt>
                                        </p:tgtEl>
                                        <p:attrNameLst>
                                          <p:attrName>style.visibility</p:attrName>
                                        </p:attrNameLst>
                                      </p:cBhvr>
                                      <p:to>
                                        <p:strVal val="visible"/>
                                      </p:to>
                                    </p:set>
                                    <p:anim calcmode="discrete" valueType="clr">
                                      <p:cBhvr override="childStyle">
                                        <p:cTn id="24" dur="80"/>
                                        <p:tgtEl>
                                          <p:spTgt spid="13007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130079">
                                            <p:txEl>
                                              <p:pRg st="0" end="0"/>
                                            </p:txEl>
                                          </p:spTgt>
                                        </p:tgtEl>
                                        <p:attrNameLst>
                                          <p:attrName>fillcolor</p:attrName>
                                        </p:attrNameLst>
                                      </p:cBhvr>
                                      <p:tavLst>
                                        <p:tav tm="0">
                                          <p:val>
                                            <p:clrVal>
                                              <a:schemeClr val="accent2"/>
                                            </p:clrVal>
                                          </p:val>
                                        </p:tav>
                                        <p:tav tm="50000">
                                          <p:val>
                                            <p:clrVal>
                                              <a:schemeClr val="hlink"/>
                                            </p:clrVal>
                                          </p:val>
                                        </p:tav>
                                      </p:tavLst>
                                    </p:anim>
                                    <p:set>
                                      <p:cBhvr>
                                        <p:cTn id="26" dur="80"/>
                                        <p:tgtEl>
                                          <p:spTgt spid="130079">
                                            <p:txEl>
                                              <p:pRg st="0" end="0"/>
                                            </p:txEl>
                                          </p:spTgt>
                                        </p:tgtEl>
                                        <p:attrNameLst>
                                          <p:attrName>fill.type</p:attrName>
                                        </p:attrNameLst>
                                      </p:cBhvr>
                                      <p:to>
                                        <p:strVal val="solid"/>
                                      </p:to>
                                    </p:set>
                                  </p:childTnLst>
                                  <p:subTnLst>
                                    <p:audio>
                                      <p:cMediaNode>
                                        <p:cTn display="0" masterRel="sameClick">
                                          <p:stCondLst>
                                            <p:cond evt="begin" delay="0">
                                              <p:tn val="22"/>
                                            </p:cond>
                                          </p:stCondLst>
                                          <p:endCondLst>
                                            <p:cond evt="onStopAudio" delay="0">
                                              <p:tgtEl>
                                                <p:sldTgt/>
                                              </p:tgtEl>
                                            </p:cond>
                                          </p:endCondLst>
                                        </p:cTn>
                                        <p:tgtEl>
                                          <p:sndTgt r:embed="rId2" name="type.wav" builtIn="1"/>
                                        </p:tgtEl>
                                      </p:cMediaNode>
                                    </p:audio>
                                  </p:subTnLst>
                                </p:cTn>
                              </p:par>
                            </p:childTnLst>
                          </p:cTn>
                        </p:par>
                        <p:par>
                          <p:cTn id="27" fill="hold" nodeType="afterGroup">
                            <p:stCondLst>
                              <p:cond delay="3060"/>
                            </p:stCondLst>
                            <p:childTnLst>
                              <p:par>
                                <p:cTn id="28" presetID="34" presetClass="exit" presetSubtype="0" fill="hold" grpId="1" nodeType="afterEffect">
                                  <p:stCondLst>
                                    <p:cond delay="0"/>
                                  </p:stCondLst>
                                  <p:childTnLst>
                                    <p:anim from="(ppt_x)" to="(ppt_x+1)" calcmode="lin" valueType="num">
                                      <p:cBhvr>
                                        <p:cTn id="29" dur="1000">
                                          <p:stCondLst>
                                            <p:cond delay="0"/>
                                          </p:stCondLst>
                                        </p:cTn>
                                        <p:tgtEl>
                                          <p:spTgt spid="130070"/>
                                        </p:tgtEl>
                                        <p:attrNameLst>
                                          <p:attrName>ppt_x</p:attrName>
                                        </p:attrNameLst>
                                      </p:cBhvr>
                                    </p:anim>
                                    <p:anim from="0" to="-1.0" calcmode="lin" valueType="num">
                                      <p:cBhvr>
                                        <p:cTn id="30" dur="200" accel="50000">
                                          <p:stCondLst>
                                            <p:cond delay="0"/>
                                          </p:stCondLst>
                                        </p:cTn>
                                        <p:tgtEl>
                                          <p:spTgt spid="130070"/>
                                        </p:tgtEl>
                                        <p:attrNameLst>
                                          <p:attrName>xshear</p:attrName>
                                        </p:attrNameLst>
                                      </p:cBhvr>
                                    </p:anim>
                                    <p:set>
                                      <p:cBhvr>
                                        <p:cTn id="31" dur="800">
                                          <p:stCondLst>
                                            <p:cond delay="200"/>
                                          </p:stCondLst>
                                        </p:cTn>
                                        <p:tgtEl>
                                          <p:spTgt spid="130070"/>
                                        </p:tgtEl>
                                        <p:attrNameLst>
                                          <p:attrName>xshear</p:attrName>
                                        </p:attrNameLst>
                                      </p:cBhvr>
                                      <p:to>
                                        <p:strVal val="-1.0"/>
                                      </p:to>
                                    </p:set>
                                    <p:set>
                                      <p:cBhvr>
                                        <p:cTn id="32" dur="1" fill="hold">
                                          <p:stCondLst>
                                            <p:cond delay="999"/>
                                          </p:stCondLst>
                                        </p:cTn>
                                        <p:tgtEl>
                                          <p:spTgt spid="130070"/>
                                        </p:tgtEl>
                                        <p:attrNameLst>
                                          <p:attrName>style.visibility</p:attrName>
                                        </p:attrNameLst>
                                      </p:cBhvr>
                                      <p:to>
                                        <p:strVal val="hidden"/>
                                      </p:to>
                                    </p:set>
                                  </p:childTnLst>
                                </p:cTn>
                              </p:par>
                            </p:childTnLst>
                          </p:cTn>
                        </p:par>
                        <p:par>
                          <p:cTn id="33" fill="hold" nodeType="afterGroup">
                            <p:stCondLst>
                              <p:cond delay="4060"/>
                            </p:stCondLst>
                            <p:childTnLst>
                              <p:par>
                                <p:cTn id="34" presetID="34" presetClass="exit" presetSubtype="0" fill="hold" grpId="1" nodeType="afterEffect">
                                  <p:stCondLst>
                                    <p:cond delay="0"/>
                                  </p:stCondLst>
                                  <p:childTnLst>
                                    <p:anim from="(ppt_x)" to="(ppt_x+1)" calcmode="lin" valueType="num">
                                      <p:cBhvr>
                                        <p:cTn id="35" dur="1000">
                                          <p:stCondLst>
                                            <p:cond delay="0"/>
                                          </p:stCondLst>
                                        </p:cTn>
                                        <p:tgtEl>
                                          <p:spTgt spid="130075"/>
                                        </p:tgtEl>
                                        <p:attrNameLst>
                                          <p:attrName>ppt_x</p:attrName>
                                        </p:attrNameLst>
                                      </p:cBhvr>
                                    </p:anim>
                                    <p:anim from="0" to="-1.0" calcmode="lin" valueType="num">
                                      <p:cBhvr>
                                        <p:cTn id="36" dur="200" accel="50000">
                                          <p:stCondLst>
                                            <p:cond delay="0"/>
                                          </p:stCondLst>
                                        </p:cTn>
                                        <p:tgtEl>
                                          <p:spTgt spid="130075"/>
                                        </p:tgtEl>
                                        <p:attrNameLst>
                                          <p:attrName>xshear</p:attrName>
                                        </p:attrNameLst>
                                      </p:cBhvr>
                                    </p:anim>
                                    <p:set>
                                      <p:cBhvr>
                                        <p:cTn id="37" dur="800">
                                          <p:stCondLst>
                                            <p:cond delay="200"/>
                                          </p:stCondLst>
                                        </p:cTn>
                                        <p:tgtEl>
                                          <p:spTgt spid="130075"/>
                                        </p:tgtEl>
                                        <p:attrNameLst>
                                          <p:attrName>xshear</p:attrName>
                                        </p:attrNameLst>
                                      </p:cBhvr>
                                      <p:to>
                                        <p:strVal val="-1.0"/>
                                      </p:to>
                                    </p:set>
                                    <p:set>
                                      <p:cBhvr>
                                        <p:cTn id="38" dur="1" fill="hold">
                                          <p:stCondLst>
                                            <p:cond delay="999"/>
                                          </p:stCondLst>
                                        </p:cTn>
                                        <p:tgtEl>
                                          <p:spTgt spid="130075"/>
                                        </p:tgtEl>
                                        <p:attrNameLst>
                                          <p:attrName>style.visibility</p:attrName>
                                        </p:attrNameLst>
                                      </p:cBhvr>
                                      <p:to>
                                        <p:strVal val="hidden"/>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130072"/>
                                        </p:tgtEl>
                                        <p:attrNameLst>
                                          <p:attrName>style.visibility</p:attrName>
                                        </p:attrNameLst>
                                      </p:cBhvr>
                                      <p:to>
                                        <p:strVal val="visible"/>
                                      </p:to>
                                    </p:set>
                                    <p:animEffect transition="in" filter="blinds(horizontal)">
                                      <p:cBhvr>
                                        <p:cTn id="43" dur="500"/>
                                        <p:tgtEl>
                                          <p:spTgt spid="130072"/>
                                        </p:tgtEl>
                                      </p:cBhvr>
                                    </p:animEffect>
                                  </p:childTnLst>
                                </p:cTn>
                              </p:par>
                              <p:par>
                                <p:cTn id="44" presetID="3" presetClass="entr" presetSubtype="10" fill="hold" nodeType="withEffect">
                                  <p:stCondLst>
                                    <p:cond delay="0"/>
                                  </p:stCondLst>
                                  <p:childTnLst>
                                    <p:set>
                                      <p:cBhvr>
                                        <p:cTn id="45" dur="1" fill="hold">
                                          <p:stCondLst>
                                            <p:cond delay="0"/>
                                          </p:stCondLst>
                                        </p:cTn>
                                        <p:tgtEl>
                                          <p:spTgt spid="4"/>
                                        </p:tgtEl>
                                        <p:attrNameLst>
                                          <p:attrName>style.visibility</p:attrName>
                                        </p:attrNameLst>
                                      </p:cBhvr>
                                      <p:to>
                                        <p:strVal val="visible"/>
                                      </p:to>
                                    </p:set>
                                    <p:animEffect transition="in" filter="blinds(horizontal)">
                                      <p:cBhvr>
                                        <p:cTn id="46" dur="500"/>
                                        <p:tgtEl>
                                          <p:spTgt spid="4"/>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130073"/>
                                        </p:tgtEl>
                                        <p:attrNameLst>
                                          <p:attrName>style.visibility</p:attrName>
                                        </p:attrNameLst>
                                      </p:cBhvr>
                                      <p:to>
                                        <p:strVal val="visible"/>
                                      </p:to>
                                    </p:set>
                                    <p:animEffect transition="in" filter="blinds(horizontal)">
                                      <p:cBhvr>
                                        <p:cTn id="51" dur="500"/>
                                        <p:tgtEl>
                                          <p:spTgt spid="130073"/>
                                        </p:tgtEl>
                                      </p:cBhvr>
                                    </p:animEffect>
                                  </p:childTnLst>
                                </p:cTn>
                              </p:par>
                              <p:par>
                                <p:cTn id="52" presetID="3" presetClass="entr" presetSubtype="10" fill="hold" nodeType="withEffect">
                                  <p:stCondLst>
                                    <p:cond delay="0"/>
                                  </p:stCondLst>
                                  <p:childTnLst>
                                    <p:set>
                                      <p:cBhvr>
                                        <p:cTn id="53" dur="1" fill="hold">
                                          <p:stCondLst>
                                            <p:cond delay="0"/>
                                          </p:stCondLst>
                                        </p:cTn>
                                        <p:tgtEl>
                                          <p:spTgt spid="2"/>
                                        </p:tgtEl>
                                        <p:attrNameLst>
                                          <p:attrName>style.visibility</p:attrName>
                                        </p:attrNameLst>
                                      </p:cBhvr>
                                      <p:to>
                                        <p:strVal val="visible"/>
                                      </p:to>
                                    </p:set>
                                    <p:animEffect transition="in" filter="blinds(horizontal)">
                                      <p:cBhvr>
                                        <p:cTn id="54" dur="500"/>
                                        <p:tgtEl>
                                          <p:spTgt spid="2"/>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130074"/>
                                        </p:tgtEl>
                                        <p:attrNameLst>
                                          <p:attrName>style.visibility</p:attrName>
                                        </p:attrNameLst>
                                      </p:cBhvr>
                                      <p:to>
                                        <p:strVal val="visible"/>
                                      </p:to>
                                    </p:set>
                                    <p:animEffect transition="in" filter="blinds(horizontal)">
                                      <p:cBhvr>
                                        <p:cTn id="59" dur="500"/>
                                        <p:tgtEl>
                                          <p:spTgt spid="130074"/>
                                        </p:tgtEl>
                                      </p:cBhvr>
                                    </p:animEffect>
                                  </p:childTnLst>
                                </p:cTn>
                              </p:par>
                              <p:par>
                                <p:cTn id="60" presetID="3" presetClass="entr" presetSubtype="10" fill="hold" nodeType="with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blinds(horizontal)">
                                      <p:cBhvr>
                                        <p:cTn id="62" dur="500"/>
                                        <p:tgtEl>
                                          <p:spTgt spid="3"/>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10" fill="hold" grpId="1" nodeType="clickEffect">
                                  <p:stCondLst>
                                    <p:cond delay="0"/>
                                  </p:stCondLst>
                                  <p:childTnLst>
                                    <p:set>
                                      <p:cBhvr>
                                        <p:cTn id="66" dur="1" fill="hold">
                                          <p:stCondLst>
                                            <p:cond delay="0"/>
                                          </p:stCondLst>
                                        </p:cTn>
                                        <p:tgtEl>
                                          <p:spTgt spid="130072"/>
                                        </p:tgtEl>
                                        <p:attrNameLst>
                                          <p:attrName>style.visibility</p:attrName>
                                        </p:attrNameLst>
                                      </p:cBhvr>
                                      <p:to>
                                        <p:strVal val="visible"/>
                                      </p:to>
                                    </p:set>
                                    <p:animEffect transition="in" filter="blinds(horizontal)">
                                      <p:cBhvr>
                                        <p:cTn id="67" dur="500"/>
                                        <p:tgtEl>
                                          <p:spTgt spid="130072"/>
                                        </p:tgtEl>
                                      </p:cBhvr>
                                    </p:animEffect>
                                  </p:childTnLst>
                                </p:cTn>
                              </p:par>
                              <p:par>
                                <p:cTn id="68" presetID="3" presetClass="entr" presetSubtype="10" fill="hold" grpId="1" nodeType="withEffect">
                                  <p:stCondLst>
                                    <p:cond delay="0"/>
                                  </p:stCondLst>
                                  <p:childTnLst>
                                    <p:set>
                                      <p:cBhvr>
                                        <p:cTn id="69" dur="1" fill="hold">
                                          <p:stCondLst>
                                            <p:cond delay="0"/>
                                          </p:stCondLst>
                                        </p:cTn>
                                        <p:tgtEl>
                                          <p:spTgt spid="130074"/>
                                        </p:tgtEl>
                                        <p:attrNameLst>
                                          <p:attrName>style.visibility</p:attrName>
                                        </p:attrNameLst>
                                      </p:cBhvr>
                                      <p:to>
                                        <p:strVal val="visible"/>
                                      </p:to>
                                    </p:set>
                                    <p:animEffect transition="in" filter="blinds(horizontal)">
                                      <p:cBhvr>
                                        <p:cTn id="70" dur="500"/>
                                        <p:tgtEl>
                                          <p:spTgt spid="130074"/>
                                        </p:tgtEl>
                                      </p:cBhvr>
                                    </p:animEffect>
                                  </p:childTnLst>
                                </p:cTn>
                              </p:par>
                              <p:par>
                                <p:cTn id="71" presetID="3" presetClass="entr" presetSubtype="10" fill="hold" grpId="1" nodeType="withEffect">
                                  <p:stCondLst>
                                    <p:cond delay="0"/>
                                  </p:stCondLst>
                                  <p:childTnLst>
                                    <p:set>
                                      <p:cBhvr>
                                        <p:cTn id="72" dur="1" fill="hold">
                                          <p:stCondLst>
                                            <p:cond delay="0"/>
                                          </p:stCondLst>
                                        </p:cTn>
                                        <p:tgtEl>
                                          <p:spTgt spid="130073"/>
                                        </p:tgtEl>
                                        <p:attrNameLst>
                                          <p:attrName>style.visibility</p:attrName>
                                        </p:attrNameLst>
                                      </p:cBhvr>
                                      <p:to>
                                        <p:strVal val="visible"/>
                                      </p:to>
                                    </p:set>
                                    <p:animEffect transition="in" filter="blinds(horizontal)">
                                      <p:cBhvr>
                                        <p:cTn id="73" dur="500"/>
                                        <p:tgtEl>
                                          <p:spTgt spid="130073"/>
                                        </p:tgtEl>
                                      </p:cBhvr>
                                    </p:animEffect>
                                  </p:childTnLst>
                                </p:cTn>
                              </p:par>
                            </p:childTnLst>
                          </p:cTn>
                        </p:par>
                        <p:par>
                          <p:cTn id="74" fill="hold" nodeType="afterGroup">
                            <p:stCondLst>
                              <p:cond delay="500"/>
                            </p:stCondLst>
                            <p:childTnLst>
                              <p:par>
                                <p:cTn id="75" presetID="3" presetClass="entr" presetSubtype="10" fill="hold" grpId="0" nodeType="afterEffect">
                                  <p:stCondLst>
                                    <p:cond delay="0"/>
                                  </p:stCondLst>
                                  <p:childTnLst>
                                    <p:set>
                                      <p:cBhvr>
                                        <p:cTn id="76" dur="1" fill="hold">
                                          <p:stCondLst>
                                            <p:cond delay="0"/>
                                          </p:stCondLst>
                                        </p:cTn>
                                        <p:tgtEl>
                                          <p:spTgt spid="130078"/>
                                        </p:tgtEl>
                                        <p:attrNameLst>
                                          <p:attrName>style.visibility</p:attrName>
                                        </p:attrNameLst>
                                      </p:cBhvr>
                                      <p:to>
                                        <p:strVal val="visible"/>
                                      </p:to>
                                    </p:set>
                                    <p:animEffect transition="in" filter="blinds(horizontal)">
                                      <p:cBhvr>
                                        <p:cTn id="77" dur="500"/>
                                        <p:tgtEl>
                                          <p:spTgt spid="130078"/>
                                        </p:tgtEl>
                                      </p:cBhvr>
                                    </p:animEffect>
                                  </p:childTnLst>
                                </p:cTn>
                              </p:par>
                            </p:childTnLst>
                          </p:cTn>
                        </p:par>
                        <p:par>
                          <p:cTn id="78" fill="hold" nodeType="afterGroup">
                            <p:stCondLst>
                              <p:cond delay="1000"/>
                            </p:stCondLst>
                            <p:childTnLst>
                              <p:par>
                                <p:cTn id="79" presetID="3" presetClass="entr" presetSubtype="10" fill="hold" grpId="0" nodeType="afterEffect">
                                  <p:stCondLst>
                                    <p:cond delay="0"/>
                                  </p:stCondLst>
                                  <p:childTnLst>
                                    <p:set>
                                      <p:cBhvr>
                                        <p:cTn id="80" dur="1" fill="hold">
                                          <p:stCondLst>
                                            <p:cond delay="0"/>
                                          </p:stCondLst>
                                        </p:cTn>
                                        <p:tgtEl>
                                          <p:spTgt spid="130077"/>
                                        </p:tgtEl>
                                        <p:attrNameLst>
                                          <p:attrName>style.visibility</p:attrName>
                                        </p:attrNameLst>
                                      </p:cBhvr>
                                      <p:to>
                                        <p:strVal val="visible"/>
                                      </p:to>
                                    </p:set>
                                    <p:animEffect transition="in" filter="blinds(horizontal)">
                                      <p:cBhvr>
                                        <p:cTn id="81" dur="500"/>
                                        <p:tgtEl>
                                          <p:spTgt spid="130077"/>
                                        </p:tgtEl>
                                      </p:cBhvr>
                                    </p:animEffect>
                                  </p:childTnLst>
                                </p:cTn>
                              </p:par>
                            </p:childTnLst>
                          </p:cTn>
                        </p:par>
                        <p:par>
                          <p:cTn id="82" fill="hold" nodeType="afterGroup">
                            <p:stCondLst>
                              <p:cond delay="1500"/>
                            </p:stCondLst>
                            <p:childTnLst>
                              <p:par>
                                <p:cTn id="83" presetID="3" presetClass="entr" presetSubtype="10" fill="hold" grpId="0" nodeType="afterEffect">
                                  <p:stCondLst>
                                    <p:cond delay="0"/>
                                  </p:stCondLst>
                                  <p:childTnLst>
                                    <p:set>
                                      <p:cBhvr>
                                        <p:cTn id="84" dur="1" fill="hold">
                                          <p:stCondLst>
                                            <p:cond delay="0"/>
                                          </p:stCondLst>
                                        </p:cTn>
                                        <p:tgtEl>
                                          <p:spTgt spid="130076"/>
                                        </p:tgtEl>
                                        <p:attrNameLst>
                                          <p:attrName>style.visibility</p:attrName>
                                        </p:attrNameLst>
                                      </p:cBhvr>
                                      <p:to>
                                        <p:strVal val="visible"/>
                                      </p:to>
                                    </p:set>
                                    <p:animEffect transition="in" filter="blinds(horizontal)">
                                      <p:cBhvr>
                                        <p:cTn id="85" dur="500"/>
                                        <p:tgtEl>
                                          <p:spTgt spid="130076"/>
                                        </p:tgtEl>
                                      </p:cBhvr>
                                    </p:animEffect>
                                  </p:childTnLst>
                                </p:cTn>
                              </p:par>
                            </p:childTnLst>
                          </p:cTn>
                        </p:par>
                        <p:par>
                          <p:cTn id="86" fill="hold" nodeType="afterGroup">
                            <p:stCondLst>
                              <p:cond delay="2000"/>
                            </p:stCondLst>
                            <p:childTnLst>
                              <p:par>
                                <p:cTn id="87" presetID="3" presetClass="entr" presetSubtype="10" fill="hold" grpId="0" nodeType="afterEffect">
                                  <p:stCondLst>
                                    <p:cond delay="0"/>
                                  </p:stCondLst>
                                  <p:childTnLst>
                                    <p:set>
                                      <p:cBhvr>
                                        <p:cTn id="88" dur="1" fill="hold">
                                          <p:stCondLst>
                                            <p:cond delay="0"/>
                                          </p:stCondLst>
                                        </p:cTn>
                                        <p:tgtEl>
                                          <p:spTgt spid="130067"/>
                                        </p:tgtEl>
                                        <p:attrNameLst>
                                          <p:attrName>style.visibility</p:attrName>
                                        </p:attrNameLst>
                                      </p:cBhvr>
                                      <p:to>
                                        <p:strVal val="visible"/>
                                      </p:to>
                                    </p:set>
                                    <p:animEffect transition="in" filter="blinds(horizontal)">
                                      <p:cBhvr>
                                        <p:cTn id="89" dur="500"/>
                                        <p:tgtEl>
                                          <p:spTgt spid="130067"/>
                                        </p:tgtEl>
                                      </p:cBhvr>
                                    </p:animEffect>
                                  </p:childTnLst>
                                </p:cTn>
                              </p:par>
                            </p:childTnLst>
                          </p:cTn>
                        </p:par>
                        <p:par>
                          <p:cTn id="90" fill="hold" nodeType="afterGroup">
                            <p:stCondLst>
                              <p:cond delay="2500"/>
                            </p:stCondLst>
                            <p:childTnLst>
                              <p:par>
                                <p:cTn id="91" presetID="27" presetClass="entr" presetSubtype="0" fill="hold" nodeType="afterEffect">
                                  <p:stCondLst>
                                    <p:cond delay="0"/>
                                  </p:stCondLst>
                                  <p:iterate type="lt">
                                    <p:tmPct val="50000"/>
                                  </p:iterate>
                                  <p:childTnLst>
                                    <p:set>
                                      <p:cBhvr>
                                        <p:cTn id="92" dur="1" fill="hold">
                                          <p:stCondLst>
                                            <p:cond delay="0"/>
                                          </p:stCondLst>
                                        </p:cTn>
                                        <p:tgtEl>
                                          <p:spTgt spid="130080">
                                            <p:txEl>
                                              <p:pRg st="0" end="0"/>
                                            </p:txEl>
                                          </p:spTgt>
                                        </p:tgtEl>
                                        <p:attrNameLst>
                                          <p:attrName>style.visibility</p:attrName>
                                        </p:attrNameLst>
                                      </p:cBhvr>
                                      <p:to>
                                        <p:strVal val="visible"/>
                                      </p:to>
                                    </p:set>
                                    <p:anim calcmode="discrete" valueType="clr">
                                      <p:cBhvr override="childStyle">
                                        <p:cTn id="93" dur="80"/>
                                        <p:tgtEl>
                                          <p:spTgt spid="130080">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94" dur="80"/>
                                        <p:tgtEl>
                                          <p:spTgt spid="130080">
                                            <p:txEl>
                                              <p:pRg st="0" end="0"/>
                                            </p:txEl>
                                          </p:spTgt>
                                        </p:tgtEl>
                                        <p:attrNameLst>
                                          <p:attrName>fillcolor</p:attrName>
                                        </p:attrNameLst>
                                      </p:cBhvr>
                                      <p:tavLst>
                                        <p:tav tm="0">
                                          <p:val>
                                            <p:clrVal>
                                              <a:schemeClr val="accent2"/>
                                            </p:clrVal>
                                          </p:val>
                                        </p:tav>
                                        <p:tav tm="50000">
                                          <p:val>
                                            <p:clrVal>
                                              <a:schemeClr val="hlink"/>
                                            </p:clrVal>
                                          </p:val>
                                        </p:tav>
                                      </p:tavLst>
                                    </p:anim>
                                    <p:set>
                                      <p:cBhvr>
                                        <p:cTn id="95" dur="80"/>
                                        <p:tgtEl>
                                          <p:spTgt spid="130080">
                                            <p:txEl>
                                              <p:pRg st="0" end="0"/>
                                            </p:txEl>
                                          </p:spTgt>
                                        </p:tgtEl>
                                        <p:attrNameLst>
                                          <p:attrName>fill.type</p:attrName>
                                        </p:attrNameLst>
                                      </p:cBhvr>
                                      <p:to>
                                        <p:strVal val="solid"/>
                                      </p:to>
                                    </p:set>
                                  </p:childTnLst>
                                  <p:subTnLst>
                                    <p:audio>
                                      <p:cMediaNode>
                                        <p:cTn display="0" masterRel="sameClick">
                                          <p:stCondLst>
                                            <p:cond evt="begin" delay="0">
                                              <p:tn val="91"/>
                                            </p:cond>
                                          </p:stCondLst>
                                          <p:endCondLst>
                                            <p:cond evt="onStopAudio" delay="0">
                                              <p:tgtEl>
                                                <p:sldTgt/>
                                              </p:tgtEl>
                                            </p:cond>
                                          </p:endCondLst>
                                        </p:cTn>
                                        <p:tgtEl>
                                          <p:sndTgt r:embed="rId2" name="typ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5" grpId="0"/>
      <p:bldP spid="130067" grpId="0"/>
      <p:bldP spid="130069" grpId="0" animBg="1"/>
      <p:bldP spid="130070" grpId="0"/>
      <p:bldP spid="130070" grpId="1"/>
      <p:bldP spid="130072" grpId="0" animBg="1"/>
      <p:bldP spid="130072" grpId="1" animBg="1"/>
      <p:bldP spid="130073" grpId="0" animBg="1"/>
      <p:bldP spid="130073" grpId="1" animBg="1"/>
      <p:bldP spid="130074" grpId="0" animBg="1"/>
      <p:bldP spid="130074" grpId="1" animBg="1"/>
      <p:bldP spid="130075" grpId="0" animBg="1"/>
      <p:bldP spid="130075" grpId="1" animBg="1"/>
      <p:bldP spid="130076" grpId="0" animBg="1"/>
      <p:bldP spid="130077" grpId="0" animBg="1"/>
      <p:bldP spid="13007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LuocdoDiahinhVietNam_jpg"/>
          <p:cNvPicPr>
            <a:picLocks noChangeAspect="1" noChangeArrowheads="1"/>
          </p:cNvPicPr>
          <p:nvPr/>
        </p:nvPicPr>
        <p:blipFill>
          <a:blip r:embed="rId3"/>
          <a:srcRect/>
          <a:stretch>
            <a:fillRect/>
          </a:stretch>
        </p:blipFill>
        <p:spPr bwMode="auto">
          <a:xfrm>
            <a:off x="0" y="0"/>
            <a:ext cx="4800600" cy="6858000"/>
          </a:xfrm>
          <a:prstGeom prst="rect">
            <a:avLst/>
          </a:prstGeom>
          <a:noFill/>
          <a:ln w="9525">
            <a:noFill/>
            <a:miter lim="800000"/>
            <a:headEnd/>
            <a:tailEnd/>
          </a:ln>
        </p:spPr>
      </p:pic>
      <p:sp>
        <p:nvSpPr>
          <p:cNvPr id="135178" name="Text Box 10"/>
          <p:cNvSpPr txBox="1">
            <a:spLocks noChangeArrowheads="1"/>
          </p:cNvSpPr>
          <p:nvPr/>
        </p:nvSpPr>
        <p:spPr bwMode="auto">
          <a:xfrm>
            <a:off x="-3886200" y="304800"/>
            <a:ext cx="3124200" cy="830263"/>
          </a:xfrm>
          <a:prstGeom prst="rect">
            <a:avLst/>
          </a:prstGeom>
          <a:noFill/>
          <a:ln w="38100" algn="ctr">
            <a:noFill/>
            <a:miter lim="800000"/>
            <a:headEnd/>
            <a:tailEnd/>
          </a:ln>
          <a:effectLst/>
        </p:spPr>
        <p:txBody>
          <a:bodyPr>
            <a:spAutoFit/>
          </a:bodyPr>
          <a:lstStyle/>
          <a:p>
            <a:pPr>
              <a:spcBef>
                <a:spcPct val="50000"/>
              </a:spcBef>
              <a:buFont typeface="Wingdings" pitchFamily="2" charset="2"/>
              <a:buNone/>
              <a:defRPr/>
            </a:pPr>
            <a:r>
              <a:rPr lang="en-US" sz="2400" b="1">
                <a:solidFill>
                  <a:srgbClr val="FF0000"/>
                </a:solidFill>
                <a:effectLst>
                  <a:outerShdw blurRad="38100" dist="38100" dir="2700000" algn="tl">
                    <a:srgbClr val="C0C0C0"/>
                  </a:outerShdw>
                </a:effectLst>
                <a:latin typeface="Arial"/>
              </a:rPr>
              <a:t>Cánh cung Sông Gâm</a:t>
            </a:r>
          </a:p>
        </p:txBody>
      </p:sp>
      <p:grpSp>
        <p:nvGrpSpPr>
          <p:cNvPr id="7172" name="Group 25"/>
          <p:cNvGrpSpPr>
            <a:grpSpLocks/>
          </p:cNvGrpSpPr>
          <p:nvPr/>
        </p:nvGrpSpPr>
        <p:grpSpPr bwMode="auto">
          <a:xfrm>
            <a:off x="0" y="2819400"/>
            <a:ext cx="1905000" cy="1866900"/>
            <a:chOff x="0" y="1776"/>
            <a:chExt cx="1200" cy="1176"/>
          </a:xfrm>
        </p:grpSpPr>
        <p:sp>
          <p:nvSpPr>
            <p:cNvPr id="7199" name="AutoShape 26"/>
            <p:cNvSpPr>
              <a:spLocks noChangeArrowheads="1"/>
            </p:cNvSpPr>
            <p:nvPr/>
          </p:nvSpPr>
          <p:spPr bwMode="auto">
            <a:xfrm rot="5400000">
              <a:off x="-12" y="1788"/>
              <a:ext cx="1176" cy="1152"/>
            </a:xfrm>
            <a:prstGeom prst="flowChartPunchedCard">
              <a:avLst/>
            </a:prstGeom>
            <a:solidFill>
              <a:schemeClr val="accent1"/>
            </a:solidFill>
            <a:ln w="9525" algn="ctr">
              <a:solidFill>
                <a:schemeClr val="tx1"/>
              </a:solidFill>
              <a:miter lim="800000"/>
              <a:headEnd/>
              <a:tailEnd/>
            </a:ln>
          </p:spPr>
          <p:txBody>
            <a:bodyPr wrap="none" anchor="ctr"/>
            <a:lstStyle/>
            <a:p>
              <a:endParaRPr lang="en-US">
                <a:latin typeface="Arial" charset="0"/>
              </a:endParaRPr>
            </a:p>
          </p:txBody>
        </p:sp>
        <p:sp>
          <p:nvSpPr>
            <p:cNvPr id="135195" name="Text Box 27"/>
            <p:cNvSpPr txBox="1">
              <a:spLocks noChangeArrowheads="1"/>
            </p:cNvSpPr>
            <p:nvPr/>
          </p:nvSpPr>
          <p:spPr bwMode="auto">
            <a:xfrm>
              <a:off x="0" y="1776"/>
              <a:ext cx="1200" cy="1048"/>
            </a:xfrm>
            <a:prstGeom prst="rect">
              <a:avLst/>
            </a:prstGeom>
            <a:noFill/>
            <a:ln w="9525" algn="ctr">
              <a:noFill/>
              <a:miter lim="800000"/>
              <a:headEnd/>
              <a:tailEnd/>
            </a:ln>
            <a:effectLst/>
          </p:spPr>
          <p:txBody>
            <a:bodyPr>
              <a:spAutoFit/>
            </a:bodyPr>
            <a:lstStyle/>
            <a:p>
              <a:pPr algn="ctr">
                <a:spcBef>
                  <a:spcPct val="50000"/>
                </a:spcBef>
                <a:defRPr/>
              </a:pPr>
              <a:r>
                <a:rPr lang="en-US" sz="800" b="1">
                  <a:solidFill>
                    <a:srgbClr val="000000"/>
                  </a:solidFill>
                  <a:effectLst>
                    <a:outerShdw blurRad="38100" dist="38100" dir="2700000" algn="tl">
                      <a:srgbClr val="C0C0C0"/>
                    </a:outerShdw>
                  </a:effectLst>
                  <a:latin typeface="Arial"/>
                </a:rPr>
                <a:t>CHÚ GIẢI</a:t>
              </a:r>
            </a:p>
            <a:p>
              <a:pPr algn="ctr">
                <a:spcBef>
                  <a:spcPct val="50000"/>
                </a:spcBef>
                <a:defRPr/>
              </a:pPr>
              <a:r>
                <a:rPr lang="en-US" sz="800" b="1">
                  <a:solidFill>
                    <a:srgbClr val="000000"/>
                  </a:solidFill>
                  <a:effectLst>
                    <a:outerShdw blurRad="38100" dist="38100" dir="2700000" algn="tl">
                      <a:srgbClr val="C0C0C0"/>
                    </a:outerShdw>
                  </a:effectLst>
                  <a:latin typeface="Arial"/>
                </a:rPr>
                <a:t>Phân tầng độ cao </a:t>
              </a:r>
              <a:r>
                <a:rPr lang="en-US" sz="800" b="1" i="1">
                  <a:solidFill>
                    <a:srgbClr val="000000"/>
                  </a:solidFill>
                  <a:effectLst>
                    <a:outerShdw blurRad="38100" dist="38100" dir="2700000" algn="tl">
                      <a:srgbClr val="C0C0C0"/>
                    </a:outerShdw>
                  </a:effectLst>
                  <a:latin typeface="Arial"/>
                </a:rPr>
                <a:t>(m)</a:t>
              </a:r>
            </a:p>
            <a:p>
              <a:pPr algn="ctr">
                <a:spcBef>
                  <a:spcPct val="50000"/>
                </a:spcBef>
                <a:defRPr/>
              </a:pPr>
              <a:endParaRPr lang="en-US" sz="800" b="1">
                <a:solidFill>
                  <a:srgbClr val="000000"/>
                </a:solidFill>
                <a:effectLst>
                  <a:outerShdw blurRad="38100" dist="38100" dir="2700000" algn="tl">
                    <a:srgbClr val="C0C0C0"/>
                  </a:outerShdw>
                </a:effectLst>
                <a:latin typeface="Arial"/>
              </a:endParaRPr>
            </a:p>
            <a:p>
              <a:pPr>
                <a:spcBef>
                  <a:spcPct val="50000"/>
                </a:spcBef>
                <a:defRPr/>
              </a:pPr>
              <a:r>
                <a:rPr lang="en-US" sz="700" b="1">
                  <a:solidFill>
                    <a:srgbClr val="000000"/>
                  </a:solidFill>
                  <a:effectLst>
                    <a:outerShdw blurRad="38100" dist="38100" dir="2700000" algn="tl">
                      <a:srgbClr val="C0C0C0"/>
                    </a:outerShdw>
                  </a:effectLst>
                  <a:latin typeface="Arial"/>
                </a:rPr>
                <a:t>0       50       200      500     1500 trên 1500</a:t>
              </a:r>
            </a:p>
            <a:p>
              <a:pPr>
                <a:spcBef>
                  <a:spcPct val="50000"/>
                </a:spcBef>
                <a:defRPr/>
              </a:pPr>
              <a:r>
                <a:rPr lang="en-US" sz="800" b="1">
                  <a:solidFill>
                    <a:srgbClr val="000000"/>
                  </a:solidFill>
                  <a:effectLst>
                    <a:outerShdw blurRad="38100" dist="38100" dir="2700000" algn="tl">
                      <a:srgbClr val="C0C0C0"/>
                    </a:outerShdw>
                  </a:effectLst>
                  <a:latin typeface="Arial"/>
                </a:rPr>
                <a:t>                                  Dãy núi</a:t>
              </a:r>
            </a:p>
            <a:p>
              <a:pPr>
                <a:spcBef>
                  <a:spcPct val="50000"/>
                </a:spcBef>
                <a:defRPr/>
              </a:pPr>
              <a:r>
                <a:rPr lang="en-US" sz="800" b="1">
                  <a:solidFill>
                    <a:srgbClr val="000000"/>
                  </a:solidFill>
                  <a:effectLst>
                    <a:outerShdw blurRad="38100" dist="38100" dir="2700000" algn="tl">
                      <a:srgbClr val="C0C0C0"/>
                    </a:outerShdw>
                  </a:effectLst>
                  <a:latin typeface="Arial"/>
                </a:rPr>
                <a:t>          1. Cánh cung Sông Gâm.</a:t>
              </a:r>
            </a:p>
            <a:p>
              <a:pPr>
                <a:spcBef>
                  <a:spcPct val="50000"/>
                </a:spcBef>
                <a:defRPr/>
              </a:pPr>
              <a:r>
                <a:rPr lang="en-US" sz="800" b="1">
                  <a:solidFill>
                    <a:srgbClr val="000000"/>
                  </a:solidFill>
                  <a:effectLst>
                    <a:outerShdw blurRad="38100" dist="38100" dir="2700000" algn="tl">
                      <a:srgbClr val="C0C0C0"/>
                    </a:outerShdw>
                  </a:effectLst>
                  <a:latin typeface="Arial"/>
                </a:rPr>
                <a:t>          2. Cánh cung Ngân Sơn.</a:t>
              </a:r>
            </a:p>
            <a:p>
              <a:pPr>
                <a:spcBef>
                  <a:spcPct val="50000"/>
                </a:spcBef>
                <a:defRPr/>
              </a:pPr>
              <a:r>
                <a:rPr lang="en-US" sz="800" b="1">
                  <a:solidFill>
                    <a:srgbClr val="000000"/>
                  </a:solidFill>
                  <a:effectLst>
                    <a:outerShdw blurRad="38100" dist="38100" dir="2700000" algn="tl">
                      <a:srgbClr val="C0C0C0"/>
                    </a:outerShdw>
                  </a:effectLst>
                  <a:latin typeface="Arial"/>
                </a:rPr>
                <a:t>          3. Cánh cung Bắc Sơn.</a:t>
              </a:r>
            </a:p>
            <a:p>
              <a:pPr>
                <a:spcBef>
                  <a:spcPct val="50000"/>
                </a:spcBef>
                <a:defRPr/>
              </a:pPr>
              <a:r>
                <a:rPr lang="en-US" sz="800" b="1">
                  <a:solidFill>
                    <a:srgbClr val="000000"/>
                  </a:solidFill>
                  <a:effectLst>
                    <a:outerShdw blurRad="38100" dist="38100" dir="2700000" algn="tl">
                      <a:srgbClr val="C0C0C0"/>
                    </a:outerShdw>
                  </a:effectLst>
                  <a:latin typeface="Arial"/>
                </a:rPr>
                <a:t>          4. Cánh cung Đông Triều.</a:t>
              </a:r>
            </a:p>
          </p:txBody>
        </p:sp>
        <p:grpSp>
          <p:nvGrpSpPr>
            <p:cNvPr id="7201" name="Group 28"/>
            <p:cNvGrpSpPr>
              <a:grpSpLocks/>
            </p:cNvGrpSpPr>
            <p:nvPr/>
          </p:nvGrpSpPr>
          <p:grpSpPr bwMode="auto">
            <a:xfrm>
              <a:off x="44" y="2053"/>
              <a:ext cx="990" cy="64"/>
              <a:chOff x="2208" y="2448"/>
              <a:chExt cx="2144" cy="134"/>
            </a:xfrm>
          </p:grpSpPr>
          <p:sp>
            <p:nvSpPr>
              <p:cNvPr id="7203" name="Rectangle 29"/>
              <p:cNvSpPr>
                <a:spLocks noChangeArrowheads="1"/>
              </p:cNvSpPr>
              <p:nvPr/>
            </p:nvSpPr>
            <p:spPr bwMode="auto">
              <a:xfrm>
                <a:off x="3924" y="2448"/>
                <a:ext cx="428" cy="134"/>
              </a:xfrm>
              <a:prstGeom prst="rect">
                <a:avLst/>
              </a:prstGeom>
              <a:solidFill>
                <a:srgbClr val="CC3300"/>
              </a:solidFill>
              <a:ln w="9525" algn="ctr">
                <a:noFill/>
                <a:miter lim="800000"/>
                <a:headEnd/>
                <a:tailEnd/>
              </a:ln>
            </p:spPr>
            <p:txBody>
              <a:bodyPr/>
              <a:lstStyle/>
              <a:p>
                <a:pPr eaLnBrk="1" hangingPunct="1">
                  <a:spcBef>
                    <a:spcPct val="20000"/>
                  </a:spcBef>
                </a:pPr>
                <a:endParaRPr lang="en-US" sz="300">
                  <a:latin typeface="Arial" charset="0"/>
                </a:endParaRPr>
              </a:p>
            </p:txBody>
          </p:sp>
          <p:sp>
            <p:nvSpPr>
              <p:cNvPr id="7204" name="Rectangle 30"/>
              <p:cNvSpPr>
                <a:spLocks noChangeArrowheads="1"/>
              </p:cNvSpPr>
              <p:nvPr/>
            </p:nvSpPr>
            <p:spPr bwMode="auto">
              <a:xfrm>
                <a:off x="3494" y="2448"/>
                <a:ext cx="430" cy="134"/>
              </a:xfrm>
              <a:prstGeom prst="rect">
                <a:avLst/>
              </a:prstGeom>
              <a:solidFill>
                <a:srgbClr val="FF9900"/>
              </a:solidFill>
              <a:ln w="9525" algn="ctr">
                <a:noFill/>
                <a:miter lim="800000"/>
                <a:headEnd/>
                <a:tailEnd/>
              </a:ln>
            </p:spPr>
            <p:txBody>
              <a:bodyPr/>
              <a:lstStyle/>
              <a:p>
                <a:pPr eaLnBrk="1" hangingPunct="1">
                  <a:spcBef>
                    <a:spcPct val="20000"/>
                  </a:spcBef>
                </a:pPr>
                <a:endParaRPr lang="en-US" sz="300">
                  <a:latin typeface="Arial" charset="0"/>
                </a:endParaRPr>
              </a:p>
            </p:txBody>
          </p:sp>
          <p:sp>
            <p:nvSpPr>
              <p:cNvPr id="7205" name="Rectangle 31"/>
              <p:cNvSpPr>
                <a:spLocks noChangeArrowheads="1"/>
              </p:cNvSpPr>
              <p:nvPr/>
            </p:nvSpPr>
            <p:spPr bwMode="auto">
              <a:xfrm>
                <a:off x="3066" y="2448"/>
                <a:ext cx="428" cy="134"/>
              </a:xfrm>
              <a:prstGeom prst="rect">
                <a:avLst/>
              </a:prstGeom>
              <a:solidFill>
                <a:srgbClr val="FFFF00"/>
              </a:solidFill>
              <a:ln w="9525" algn="ctr">
                <a:noFill/>
                <a:miter lim="800000"/>
                <a:headEnd/>
                <a:tailEnd/>
              </a:ln>
            </p:spPr>
            <p:txBody>
              <a:bodyPr/>
              <a:lstStyle/>
              <a:p>
                <a:pPr eaLnBrk="1" hangingPunct="1">
                  <a:spcBef>
                    <a:spcPct val="20000"/>
                  </a:spcBef>
                </a:pPr>
                <a:endParaRPr lang="en-US" sz="300">
                  <a:latin typeface="Arial" charset="0"/>
                </a:endParaRPr>
              </a:p>
            </p:txBody>
          </p:sp>
          <p:sp>
            <p:nvSpPr>
              <p:cNvPr id="7206" name="Rectangle 32"/>
              <p:cNvSpPr>
                <a:spLocks noChangeArrowheads="1"/>
              </p:cNvSpPr>
              <p:nvPr/>
            </p:nvSpPr>
            <p:spPr bwMode="auto">
              <a:xfrm>
                <a:off x="2640" y="2448"/>
                <a:ext cx="426" cy="134"/>
              </a:xfrm>
              <a:prstGeom prst="rect">
                <a:avLst/>
              </a:prstGeom>
              <a:solidFill>
                <a:srgbClr val="00CC00"/>
              </a:solidFill>
              <a:ln w="9525" algn="ctr">
                <a:noFill/>
                <a:miter lim="800000"/>
                <a:headEnd/>
                <a:tailEnd/>
              </a:ln>
            </p:spPr>
            <p:txBody>
              <a:bodyPr/>
              <a:lstStyle/>
              <a:p>
                <a:pPr eaLnBrk="1" hangingPunct="1">
                  <a:spcBef>
                    <a:spcPct val="20000"/>
                  </a:spcBef>
                </a:pPr>
                <a:endParaRPr lang="en-US" sz="300">
                  <a:latin typeface="Arial" charset="0"/>
                </a:endParaRPr>
              </a:p>
            </p:txBody>
          </p:sp>
          <p:sp>
            <p:nvSpPr>
              <p:cNvPr id="7207" name="Rectangle 33"/>
              <p:cNvSpPr>
                <a:spLocks noChangeArrowheads="1"/>
              </p:cNvSpPr>
              <p:nvPr/>
            </p:nvSpPr>
            <p:spPr bwMode="auto">
              <a:xfrm>
                <a:off x="2208" y="2448"/>
                <a:ext cx="432" cy="134"/>
              </a:xfrm>
              <a:prstGeom prst="rect">
                <a:avLst/>
              </a:prstGeom>
              <a:solidFill>
                <a:srgbClr val="33CCCC"/>
              </a:solidFill>
              <a:ln w="9525" algn="ctr">
                <a:noFill/>
                <a:miter lim="800000"/>
                <a:headEnd/>
                <a:tailEnd/>
              </a:ln>
            </p:spPr>
            <p:txBody>
              <a:bodyPr/>
              <a:lstStyle/>
              <a:p>
                <a:pPr eaLnBrk="1" hangingPunct="1">
                  <a:spcBef>
                    <a:spcPct val="20000"/>
                  </a:spcBef>
                </a:pPr>
                <a:endParaRPr lang="en-US" sz="300">
                  <a:latin typeface="Arial" charset="0"/>
                </a:endParaRPr>
              </a:p>
            </p:txBody>
          </p:sp>
          <p:sp>
            <p:nvSpPr>
              <p:cNvPr id="7208" name="Line 34"/>
              <p:cNvSpPr>
                <a:spLocks noChangeShapeType="1"/>
              </p:cNvSpPr>
              <p:nvPr/>
            </p:nvSpPr>
            <p:spPr bwMode="auto">
              <a:xfrm>
                <a:off x="2208" y="2448"/>
                <a:ext cx="2144" cy="0"/>
              </a:xfrm>
              <a:prstGeom prst="line">
                <a:avLst/>
              </a:prstGeom>
              <a:noFill/>
              <a:ln w="28575" cap="sq">
                <a:solidFill>
                  <a:schemeClr val="tx1"/>
                </a:solidFill>
                <a:round/>
                <a:headEnd/>
                <a:tailEnd/>
              </a:ln>
            </p:spPr>
            <p:txBody>
              <a:bodyPr/>
              <a:lstStyle/>
              <a:p>
                <a:endParaRPr lang="en-US"/>
              </a:p>
            </p:txBody>
          </p:sp>
          <p:sp>
            <p:nvSpPr>
              <p:cNvPr id="7209" name="Line 35"/>
              <p:cNvSpPr>
                <a:spLocks noChangeShapeType="1"/>
              </p:cNvSpPr>
              <p:nvPr/>
            </p:nvSpPr>
            <p:spPr bwMode="auto">
              <a:xfrm>
                <a:off x="2208" y="2582"/>
                <a:ext cx="2144" cy="0"/>
              </a:xfrm>
              <a:prstGeom prst="line">
                <a:avLst/>
              </a:prstGeom>
              <a:noFill/>
              <a:ln w="28575" cap="sq">
                <a:solidFill>
                  <a:schemeClr val="tx1"/>
                </a:solidFill>
                <a:round/>
                <a:headEnd/>
                <a:tailEnd/>
              </a:ln>
            </p:spPr>
            <p:txBody>
              <a:bodyPr/>
              <a:lstStyle/>
              <a:p>
                <a:endParaRPr lang="en-US"/>
              </a:p>
            </p:txBody>
          </p:sp>
          <p:sp>
            <p:nvSpPr>
              <p:cNvPr id="7210" name="Line 36"/>
              <p:cNvSpPr>
                <a:spLocks noChangeShapeType="1"/>
              </p:cNvSpPr>
              <p:nvPr/>
            </p:nvSpPr>
            <p:spPr bwMode="auto">
              <a:xfrm>
                <a:off x="2208" y="2448"/>
                <a:ext cx="0" cy="134"/>
              </a:xfrm>
              <a:prstGeom prst="line">
                <a:avLst/>
              </a:prstGeom>
              <a:noFill/>
              <a:ln w="28575" cap="sq">
                <a:solidFill>
                  <a:schemeClr val="tx1"/>
                </a:solidFill>
                <a:round/>
                <a:headEnd/>
                <a:tailEnd/>
              </a:ln>
            </p:spPr>
            <p:txBody>
              <a:bodyPr/>
              <a:lstStyle/>
              <a:p>
                <a:endParaRPr lang="en-US"/>
              </a:p>
            </p:txBody>
          </p:sp>
          <p:sp>
            <p:nvSpPr>
              <p:cNvPr id="7211" name="Line 37"/>
              <p:cNvSpPr>
                <a:spLocks noChangeShapeType="1"/>
              </p:cNvSpPr>
              <p:nvPr/>
            </p:nvSpPr>
            <p:spPr bwMode="auto">
              <a:xfrm>
                <a:off x="2640" y="2448"/>
                <a:ext cx="0" cy="134"/>
              </a:xfrm>
              <a:prstGeom prst="line">
                <a:avLst/>
              </a:prstGeom>
              <a:noFill/>
              <a:ln w="12700">
                <a:solidFill>
                  <a:schemeClr val="tx1"/>
                </a:solidFill>
                <a:round/>
                <a:headEnd/>
                <a:tailEnd/>
              </a:ln>
            </p:spPr>
            <p:txBody>
              <a:bodyPr/>
              <a:lstStyle/>
              <a:p>
                <a:endParaRPr lang="en-US"/>
              </a:p>
            </p:txBody>
          </p:sp>
          <p:sp>
            <p:nvSpPr>
              <p:cNvPr id="7212" name="Line 38"/>
              <p:cNvSpPr>
                <a:spLocks noChangeShapeType="1"/>
              </p:cNvSpPr>
              <p:nvPr/>
            </p:nvSpPr>
            <p:spPr bwMode="auto">
              <a:xfrm>
                <a:off x="3066" y="2448"/>
                <a:ext cx="0" cy="134"/>
              </a:xfrm>
              <a:prstGeom prst="line">
                <a:avLst/>
              </a:prstGeom>
              <a:noFill/>
              <a:ln w="12700">
                <a:solidFill>
                  <a:schemeClr val="tx1"/>
                </a:solidFill>
                <a:round/>
                <a:headEnd/>
                <a:tailEnd/>
              </a:ln>
            </p:spPr>
            <p:txBody>
              <a:bodyPr/>
              <a:lstStyle/>
              <a:p>
                <a:endParaRPr lang="en-US"/>
              </a:p>
            </p:txBody>
          </p:sp>
          <p:sp>
            <p:nvSpPr>
              <p:cNvPr id="7213" name="Line 39"/>
              <p:cNvSpPr>
                <a:spLocks noChangeShapeType="1"/>
              </p:cNvSpPr>
              <p:nvPr/>
            </p:nvSpPr>
            <p:spPr bwMode="auto">
              <a:xfrm>
                <a:off x="3494" y="2448"/>
                <a:ext cx="0" cy="134"/>
              </a:xfrm>
              <a:prstGeom prst="line">
                <a:avLst/>
              </a:prstGeom>
              <a:noFill/>
              <a:ln w="12700">
                <a:solidFill>
                  <a:schemeClr val="tx1"/>
                </a:solidFill>
                <a:round/>
                <a:headEnd/>
                <a:tailEnd/>
              </a:ln>
            </p:spPr>
            <p:txBody>
              <a:bodyPr/>
              <a:lstStyle/>
              <a:p>
                <a:endParaRPr lang="en-US"/>
              </a:p>
            </p:txBody>
          </p:sp>
          <p:sp>
            <p:nvSpPr>
              <p:cNvPr id="7214" name="Line 40"/>
              <p:cNvSpPr>
                <a:spLocks noChangeShapeType="1"/>
              </p:cNvSpPr>
              <p:nvPr/>
            </p:nvSpPr>
            <p:spPr bwMode="auto">
              <a:xfrm>
                <a:off x="3924" y="2448"/>
                <a:ext cx="0" cy="134"/>
              </a:xfrm>
              <a:prstGeom prst="line">
                <a:avLst/>
              </a:prstGeom>
              <a:noFill/>
              <a:ln w="12700">
                <a:solidFill>
                  <a:schemeClr val="tx1"/>
                </a:solidFill>
                <a:round/>
                <a:headEnd/>
                <a:tailEnd/>
              </a:ln>
            </p:spPr>
            <p:txBody>
              <a:bodyPr/>
              <a:lstStyle/>
              <a:p>
                <a:endParaRPr lang="en-US"/>
              </a:p>
            </p:txBody>
          </p:sp>
          <p:sp>
            <p:nvSpPr>
              <p:cNvPr id="7215" name="Line 41"/>
              <p:cNvSpPr>
                <a:spLocks noChangeShapeType="1"/>
              </p:cNvSpPr>
              <p:nvPr/>
            </p:nvSpPr>
            <p:spPr bwMode="auto">
              <a:xfrm>
                <a:off x="4352" y="2448"/>
                <a:ext cx="0" cy="134"/>
              </a:xfrm>
              <a:prstGeom prst="line">
                <a:avLst/>
              </a:prstGeom>
              <a:noFill/>
              <a:ln w="28575" cap="sq">
                <a:solidFill>
                  <a:schemeClr val="tx1"/>
                </a:solidFill>
                <a:round/>
                <a:headEnd/>
                <a:tailEnd/>
              </a:ln>
            </p:spPr>
            <p:txBody>
              <a:bodyPr/>
              <a:lstStyle/>
              <a:p>
                <a:endParaRPr lang="en-US"/>
              </a:p>
            </p:txBody>
          </p:sp>
        </p:grpSp>
        <p:sp>
          <p:nvSpPr>
            <p:cNvPr id="7202" name="Arc 42"/>
            <p:cNvSpPr>
              <a:spLocks/>
            </p:cNvSpPr>
            <p:nvPr/>
          </p:nvSpPr>
          <p:spPr bwMode="auto">
            <a:xfrm rot="-3003817">
              <a:off x="344" y="2248"/>
              <a:ext cx="139" cy="155"/>
            </a:xfrm>
            <a:custGeom>
              <a:avLst/>
              <a:gdLst>
                <a:gd name="T0" fmla="*/ 0 w 21600"/>
                <a:gd name="T1" fmla="*/ 0 h 21600"/>
                <a:gd name="T2" fmla="*/ 1 w 21600"/>
                <a:gd name="T3" fmla="*/ 1 h 21600"/>
                <a:gd name="T4" fmla="*/ 0 w 21600"/>
                <a:gd name="T5" fmla="*/ 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000000"/>
              </a:solidFill>
              <a:round/>
              <a:headEnd/>
              <a:tailEnd/>
            </a:ln>
          </p:spPr>
          <p:txBody>
            <a:bodyPr wrap="none" anchor="ctr"/>
            <a:lstStyle/>
            <a:p>
              <a:endParaRPr lang="en-US"/>
            </a:p>
          </p:txBody>
        </p:sp>
      </p:grpSp>
      <p:sp>
        <p:nvSpPr>
          <p:cNvPr id="135211" name="Arc 43"/>
          <p:cNvSpPr>
            <a:spLocks/>
          </p:cNvSpPr>
          <p:nvPr/>
        </p:nvSpPr>
        <p:spPr bwMode="auto">
          <a:xfrm rot="1785646">
            <a:off x="1087438" y="304800"/>
            <a:ext cx="387350" cy="381000"/>
          </a:xfrm>
          <a:custGeom>
            <a:avLst/>
            <a:gdLst>
              <a:gd name="T0" fmla="*/ 0 w 27442"/>
              <a:gd name="T1" fmla="*/ 200546 h 24139"/>
              <a:gd name="T2" fmla="*/ 5437650 w 27442"/>
              <a:gd name="T3" fmla="*/ 6013547 h 24139"/>
              <a:gd name="T4" fmla="*/ 1163956 w 27442"/>
              <a:gd name="T5" fmla="*/ 5381019 h 24139"/>
              <a:gd name="T6" fmla="*/ 0 60000 65536"/>
              <a:gd name="T7" fmla="*/ 0 60000 65536"/>
              <a:gd name="T8" fmla="*/ 0 60000 65536"/>
              <a:gd name="T9" fmla="*/ 0 w 27442"/>
              <a:gd name="T10" fmla="*/ 0 h 24139"/>
              <a:gd name="T11" fmla="*/ 27442 w 27442"/>
              <a:gd name="T12" fmla="*/ 24139 h 24139"/>
            </a:gdLst>
            <a:ahLst/>
            <a:cxnLst>
              <a:cxn ang="T6">
                <a:pos x="T0" y="T1"/>
              </a:cxn>
              <a:cxn ang="T7">
                <a:pos x="T2" y="T3"/>
              </a:cxn>
              <a:cxn ang="T8">
                <a:pos x="T4" y="T5"/>
              </a:cxn>
            </a:cxnLst>
            <a:rect l="T9" t="T10" r="T11" b="T12"/>
            <a:pathLst>
              <a:path w="27442" h="24139" fill="none" extrusionOk="0">
                <a:moveTo>
                  <a:pt x="0" y="805"/>
                </a:moveTo>
                <a:cubicBezTo>
                  <a:pt x="1901" y="270"/>
                  <a:pt x="3867" y="-1"/>
                  <a:pt x="5842" y="0"/>
                </a:cubicBezTo>
                <a:cubicBezTo>
                  <a:pt x="17771" y="0"/>
                  <a:pt x="27442" y="9670"/>
                  <a:pt x="27442" y="21600"/>
                </a:cubicBezTo>
                <a:cubicBezTo>
                  <a:pt x="27442" y="22448"/>
                  <a:pt x="27391" y="23296"/>
                  <a:pt x="27292" y="24139"/>
                </a:cubicBezTo>
              </a:path>
              <a:path w="27442" h="24139" stroke="0" extrusionOk="0">
                <a:moveTo>
                  <a:pt x="0" y="805"/>
                </a:moveTo>
                <a:cubicBezTo>
                  <a:pt x="1901" y="270"/>
                  <a:pt x="3867" y="-1"/>
                  <a:pt x="5842" y="0"/>
                </a:cubicBezTo>
                <a:cubicBezTo>
                  <a:pt x="17771" y="0"/>
                  <a:pt x="27442" y="9670"/>
                  <a:pt x="27442" y="21600"/>
                </a:cubicBezTo>
                <a:cubicBezTo>
                  <a:pt x="27442" y="22448"/>
                  <a:pt x="27391" y="23296"/>
                  <a:pt x="27292" y="24139"/>
                </a:cubicBezTo>
                <a:lnTo>
                  <a:pt x="5842" y="21600"/>
                </a:lnTo>
                <a:lnTo>
                  <a:pt x="0" y="805"/>
                </a:lnTo>
                <a:close/>
              </a:path>
            </a:pathLst>
          </a:custGeom>
          <a:noFill/>
          <a:ln w="38100">
            <a:solidFill>
              <a:srgbClr val="FF0000"/>
            </a:solidFill>
            <a:round/>
            <a:headEnd/>
            <a:tailEnd/>
          </a:ln>
        </p:spPr>
        <p:txBody>
          <a:bodyPr wrap="none" anchor="ctr"/>
          <a:lstStyle/>
          <a:p>
            <a:endParaRPr lang="en-US"/>
          </a:p>
        </p:txBody>
      </p:sp>
      <p:sp>
        <p:nvSpPr>
          <p:cNvPr id="135212" name="Arc 44"/>
          <p:cNvSpPr>
            <a:spLocks/>
          </p:cNvSpPr>
          <p:nvPr/>
        </p:nvSpPr>
        <p:spPr bwMode="auto">
          <a:xfrm rot="1785646">
            <a:off x="1409700" y="282575"/>
            <a:ext cx="254000" cy="334963"/>
          </a:xfrm>
          <a:custGeom>
            <a:avLst/>
            <a:gdLst>
              <a:gd name="T0" fmla="*/ 0 w 23289"/>
              <a:gd name="T1" fmla="*/ 11594 h 25280"/>
              <a:gd name="T2" fmla="*/ 2732651 w 23289"/>
              <a:gd name="T3" fmla="*/ 4438300 h 25280"/>
              <a:gd name="T4" fmla="*/ 200907 w 23289"/>
              <a:gd name="T5" fmla="*/ 3792224 h 25280"/>
              <a:gd name="T6" fmla="*/ 0 60000 65536"/>
              <a:gd name="T7" fmla="*/ 0 60000 65536"/>
              <a:gd name="T8" fmla="*/ 0 60000 65536"/>
              <a:gd name="T9" fmla="*/ 0 w 23289"/>
              <a:gd name="T10" fmla="*/ 0 h 25280"/>
              <a:gd name="T11" fmla="*/ 23289 w 23289"/>
              <a:gd name="T12" fmla="*/ 25280 h 25280"/>
            </a:gdLst>
            <a:ahLst/>
            <a:cxnLst>
              <a:cxn ang="T6">
                <a:pos x="T0" y="T1"/>
              </a:cxn>
              <a:cxn ang="T7">
                <a:pos x="T2" y="T3"/>
              </a:cxn>
              <a:cxn ang="T8">
                <a:pos x="T4" y="T5"/>
              </a:cxn>
            </a:cxnLst>
            <a:rect l="T9" t="T10" r="T11" b="T12"/>
            <a:pathLst>
              <a:path w="23289" h="25280" fill="none" extrusionOk="0">
                <a:moveTo>
                  <a:pt x="0" y="66"/>
                </a:moveTo>
                <a:cubicBezTo>
                  <a:pt x="561" y="22"/>
                  <a:pt x="1125" y="-1"/>
                  <a:pt x="1689" y="0"/>
                </a:cubicBezTo>
                <a:cubicBezTo>
                  <a:pt x="13618" y="0"/>
                  <a:pt x="23289" y="9670"/>
                  <a:pt x="23289" y="21600"/>
                </a:cubicBezTo>
                <a:cubicBezTo>
                  <a:pt x="23289" y="22833"/>
                  <a:pt x="23183" y="24064"/>
                  <a:pt x="22973" y="25280"/>
                </a:cubicBezTo>
              </a:path>
              <a:path w="23289" h="25280" stroke="0" extrusionOk="0">
                <a:moveTo>
                  <a:pt x="0" y="66"/>
                </a:moveTo>
                <a:cubicBezTo>
                  <a:pt x="561" y="22"/>
                  <a:pt x="1125" y="-1"/>
                  <a:pt x="1689" y="0"/>
                </a:cubicBezTo>
                <a:cubicBezTo>
                  <a:pt x="13618" y="0"/>
                  <a:pt x="23289" y="9670"/>
                  <a:pt x="23289" y="21600"/>
                </a:cubicBezTo>
                <a:cubicBezTo>
                  <a:pt x="23289" y="22833"/>
                  <a:pt x="23183" y="24064"/>
                  <a:pt x="22973" y="25280"/>
                </a:cubicBezTo>
                <a:lnTo>
                  <a:pt x="1689" y="21600"/>
                </a:lnTo>
                <a:lnTo>
                  <a:pt x="0" y="66"/>
                </a:lnTo>
                <a:close/>
              </a:path>
            </a:pathLst>
          </a:custGeom>
          <a:noFill/>
          <a:ln w="38100">
            <a:solidFill>
              <a:srgbClr val="FF0000"/>
            </a:solidFill>
            <a:round/>
            <a:headEnd/>
            <a:tailEnd/>
          </a:ln>
        </p:spPr>
        <p:txBody>
          <a:bodyPr wrap="none" anchor="ctr"/>
          <a:lstStyle/>
          <a:p>
            <a:endParaRPr lang="en-US"/>
          </a:p>
        </p:txBody>
      </p:sp>
      <p:sp>
        <p:nvSpPr>
          <p:cNvPr id="135213" name="Arc 45"/>
          <p:cNvSpPr>
            <a:spLocks/>
          </p:cNvSpPr>
          <p:nvPr/>
        </p:nvSpPr>
        <p:spPr bwMode="auto">
          <a:xfrm rot="7406706">
            <a:off x="1469231" y="538957"/>
            <a:ext cx="354013" cy="228600"/>
          </a:xfrm>
          <a:custGeom>
            <a:avLst/>
            <a:gdLst>
              <a:gd name="T0" fmla="*/ 0 w 25100"/>
              <a:gd name="T1" fmla="*/ 90170 h 21600"/>
              <a:gd name="T2" fmla="*/ 4993036 w 25100"/>
              <a:gd name="T3" fmla="*/ 1323700 h 21600"/>
              <a:gd name="T4" fmla="*/ 1162122 w 25100"/>
              <a:gd name="T5" fmla="*/ 2419350 h 21600"/>
              <a:gd name="T6" fmla="*/ 0 60000 65536"/>
              <a:gd name="T7" fmla="*/ 0 60000 65536"/>
              <a:gd name="T8" fmla="*/ 0 60000 65536"/>
              <a:gd name="T9" fmla="*/ 0 w 25100"/>
              <a:gd name="T10" fmla="*/ 0 h 21600"/>
              <a:gd name="T11" fmla="*/ 25100 w 25100"/>
              <a:gd name="T12" fmla="*/ 21600 h 21600"/>
            </a:gdLst>
            <a:ahLst/>
            <a:cxnLst>
              <a:cxn ang="T6">
                <a:pos x="T0" y="T1"/>
              </a:cxn>
              <a:cxn ang="T7">
                <a:pos x="T2" y="T3"/>
              </a:cxn>
              <a:cxn ang="T8">
                <a:pos x="T4" y="T5"/>
              </a:cxn>
            </a:cxnLst>
            <a:rect l="T9" t="T10" r="T11" b="T12"/>
            <a:pathLst>
              <a:path w="25100" h="21600" fill="none" extrusionOk="0">
                <a:moveTo>
                  <a:pt x="0" y="805"/>
                </a:moveTo>
                <a:cubicBezTo>
                  <a:pt x="1901" y="270"/>
                  <a:pt x="3867" y="-1"/>
                  <a:pt x="5842" y="0"/>
                </a:cubicBezTo>
                <a:cubicBezTo>
                  <a:pt x="13974" y="0"/>
                  <a:pt x="21417" y="4567"/>
                  <a:pt x="25100" y="11817"/>
                </a:cubicBezTo>
              </a:path>
              <a:path w="25100" h="21600" stroke="0" extrusionOk="0">
                <a:moveTo>
                  <a:pt x="0" y="805"/>
                </a:moveTo>
                <a:cubicBezTo>
                  <a:pt x="1901" y="270"/>
                  <a:pt x="3867" y="-1"/>
                  <a:pt x="5842" y="0"/>
                </a:cubicBezTo>
                <a:cubicBezTo>
                  <a:pt x="13974" y="0"/>
                  <a:pt x="21417" y="4567"/>
                  <a:pt x="25100" y="11817"/>
                </a:cubicBezTo>
                <a:lnTo>
                  <a:pt x="5842" y="21600"/>
                </a:lnTo>
                <a:lnTo>
                  <a:pt x="0" y="805"/>
                </a:lnTo>
                <a:close/>
              </a:path>
            </a:pathLst>
          </a:custGeom>
          <a:noFill/>
          <a:ln w="38100">
            <a:solidFill>
              <a:srgbClr val="FF0000"/>
            </a:solidFill>
            <a:round/>
            <a:headEnd/>
            <a:tailEnd/>
          </a:ln>
        </p:spPr>
        <p:txBody>
          <a:bodyPr wrap="none" anchor="ctr"/>
          <a:lstStyle/>
          <a:p>
            <a:endParaRPr lang="en-US"/>
          </a:p>
        </p:txBody>
      </p:sp>
      <p:sp>
        <p:nvSpPr>
          <p:cNvPr id="135214" name="Arc 46"/>
          <p:cNvSpPr>
            <a:spLocks/>
          </p:cNvSpPr>
          <p:nvPr/>
        </p:nvSpPr>
        <p:spPr bwMode="auto">
          <a:xfrm rot="9257025">
            <a:off x="1752600" y="838200"/>
            <a:ext cx="404813" cy="204788"/>
          </a:xfrm>
          <a:custGeom>
            <a:avLst/>
            <a:gdLst>
              <a:gd name="T0" fmla="*/ 0 w 27442"/>
              <a:gd name="T1" fmla="*/ 57935 h 24139"/>
              <a:gd name="T2" fmla="*/ 5938988 w 27442"/>
              <a:gd name="T3" fmla="*/ 1737360 h 24139"/>
              <a:gd name="T4" fmla="*/ 1271277 w 27442"/>
              <a:gd name="T5" fmla="*/ 1554621 h 24139"/>
              <a:gd name="T6" fmla="*/ 0 60000 65536"/>
              <a:gd name="T7" fmla="*/ 0 60000 65536"/>
              <a:gd name="T8" fmla="*/ 0 60000 65536"/>
              <a:gd name="T9" fmla="*/ 0 w 27442"/>
              <a:gd name="T10" fmla="*/ 0 h 24139"/>
              <a:gd name="T11" fmla="*/ 27442 w 27442"/>
              <a:gd name="T12" fmla="*/ 24139 h 24139"/>
            </a:gdLst>
            <a:ahLst/>
            <a:cxnLst>
              <a:cxn ang="T6">
                <a:pos x="T0" y="T1"/>
              </a:cxn>
              <a:cxn ang="T7">
                <a:pos x="T2" y="T3"/>
              </a:cxn>
              <a:cxn ang="T8">
                <a:pos x="T4" y="T5"/>
              </a:cxn>
            </a:cxnLst>
            <a:rect l="T9" t="T10" r="T11" b="T12"/>
            <a:pathLst>
              <a:path w="27442" h="24139" fill="none" extrusionOk="0">
                <a:moveTo>
                  <a:pt x="0" y="805"/>
                </a:moveTo>
                <a:cubicBezTo>
                  <a:pt x="1901" y="270"/>
                  <a:pt x="3867" y="-1"/>
                  <a:pt x="5842" y="0"/>
                </a:cubicBezTo>
                <a:cubicBezTo>
                  <a:pt x="17771" y="0"/>
                  <a:pt x="27442" y="9670"/>
                  <a:pt x="27442" y="21600"/>
                </a:cubicBezTo>
                <a:cubicBezTo>
                  <a:pt x="27442" y="22448"/>
                  <a:pt x="27391" y="23296"/>
                  <a:pt x="27292" y="24139"/>
                </a:cubicBezTo>
              </a:path>
              <a:path w="27442" h="24139" stroke="0" extrusionOk="0">
                <a:moveTo>
                  <a:pt x="0" y="805"/>
                </a:moveTo>
                <a:cubicBezTo>
                  <a:pt x="1901" y="270"/>
                  <a:pt x="3867" y="-1"/>
                  <a:pt x="5842" y="0"/>
                </a:cubicBezTo>
                <a:cubicBezTo>
                  <a:pt x="17771" y="0"/>
                  <a:pt x="27442" y="9670"/>
                  <a:pt x="27442" y="21600"/>
                </a:cubicBezTo>
                <a:cubicBezTo>
                  <a:pt x="27442" y="22448"/>
                  <a:pt x="27391" y="23296"/>
                  <a:pt x="27292" y="24139"/>
                </a:cubicBezTo>
                <a:lnTo>
                  <a:pt x="5842" y="21600"/>
                </a:lnTo>
                <a:lnTo>
                  <a:pt x="0" y="805"/>
                </a:lnTo>
                <a:close/>
              </a:path>
            </a:pathLst>
          </a:custGeom>
          <a:noFill/>
          <a:ln w="38100">
            <a:solidFill>
              <a:srgbClr val="FF0000"/>
            </a:solidFill>
            <a:round/>
            <a:headEnd/>
            <a:tailEnd/>
          </a:ln>
        </p:spPr>
        <p:txBody>
          <a:bodyPr wrap="none" anchor="ctr"/>
          <a:lstStyle/>
          <a:p>
            <a:endParaRPr lang="en-US"/>
          </a:p>
        </p:txBody>
      </p:sp>
      <p:sp>
        <p:nvSpPr>
          <p:cNvPr id="135215" name="Line 47"/>
          <p:cNvSpPr>
            <a:spLocks noChangeShapeType="1"/>
          </p:cNvSpPr>
          <p:nvPr/>
        </p:nvSpPr>
        <p:spPr bwMode="auto">
          <a:xfrm>
            <a:off x="1371600" y="381000"/>
            <a:ext cx="3352800" cy="1600200"/>
          </a:xfrm>
          <a:prstGeom prst="line">
            <a:avLst/>
          </a:prstGeom>
          <a:noFill/>
          <a:ln w="38100">
            <a:solidFill>
              <a:srgbClr val="FF0000"/>
            </a:solidFill>
            <a:round/>
            <a:headEnd/>
            <a:tailEnd type="triangle" w="med" len="med"/>
          </a:ln>
        </p:spPr>
        <p:txBody>
          <a:bodyPr/>
          <a:lstStyle/>
          <a:p>
            <a:endParaRPr lang="en-US"/>
          </a:p>
        </p:txBody>
      </p:sp>
      <p:sp>
        <p:nvSpPr>
          <p:cNvPr id="135218" name="Text Box 50"/>
          <p:cNvSpPr txBox="1">
            <a:spLocks noChangeArrowheads="1"/>
          </p:cNvSpPr>
          <p:nvPr/>
        </p:nvSpPr>
        <p:spPr bwMode="auto">
          <a:xfrm>
            <a:off x="-3810000" y="609600"/>
            <a:ext cx="3124200" cy="830263"/>
          </a:xfrm>
          <a:prstGeom prst="rect">
            <a:avLst/>
          </a:prstGeom>
          <a:noFill/>
          <a:ln w="38100" algn="ctr">
            <a:noFill/>
            <a:miter lim="800000"/>
            <a:headEnd/>
            <a:tailEnd/>
          </a:ln>
          <a:effectLst/>
        </p:spPr>
        <p:txBody>
          <a:bodyPr>
            <a:spAutoFit/>
          </a:bodyPr>
          <a:lstStyle/>
          <a:p>
            <a:pPr>
              <a:spcBef>
                <a:spcPct val="50000"/>
              </a:spcBef>
              <a:buFont typeface="Wingdings" pitchFamily="2" charset="2"/>
              <a:buNone/>
              <a:defRPr/>
            </a:pPr>
            <a:r>
              <a:rPr lang="en-US" sz="2400" b="1">
                <a:solidFill>
                  <a:srgbClr val="FF0000"/>
                </a:solidFill>
                <a:effectLst>
                  <a:outerShdw blurRad="38100" dist="38100" dir="2700000" algn="tl">
                    <a:srgbClr val="C0C0C0"/>
                  </a:outerShdw>
                </a:effectLst>
                <a:latin typeface="Arial"/>
              </a:rPr>
              <a:t>Cánh cung Ngân Sơn</a:t>
            </a:r>
          </a:p>
        </p:txBody>
      </p:sp>
      <p:sp>
        <p:nvSpPr>
          <p:cNvPr id="135219" name="Line 51"/>
          <p:cNvSpPr>
            <a:spLocks noChangeShapeType="1"/>
          </p:cNvSpPr>
          <p:nvPr/>
        </p:nvSpPr>
        <p:spPr bwMode="auto">
          <a:xfrm>
            <a:off x="1524000" y="609600"/>
            <a:ext cx="3352800" cy="1600200"/>
          </a:xfrm>
          <a:prstGeom prst="line">
            <a:avLst/>
          </a:prstGeom>
          <a:noFill/>
          <a:ln w="38100">
            <a:solidFill>
              <a:srgbClr val="FF0000"/>
            </a:solidFill>
            <a:round/>
            <a:headEnd/>
            <a:tailEnd type="triangle" w="med" len="med"/>
          </a:ln>
        </p:spPr>
        <p:txBody>
          <a:bodyPr/>
          <a:lstStyle/>
          <a:p>
            <a:endParaRPr lang="en-US"/>
          </a:p>
        </p:txBody>
      </p:sp>
      <p:sp>
        <p:nvSpPr>
          <p:cNvPr id="135220" name="Text Box 52"/>
          <p:cNvSpPr txBox="1">
            <a:spLocks noChangeArrowheads="1"/>
          </p:cNvSpPr>
          <p:nvPr/>
        </p:nvSpPr>
        <p:spPr bwMode="auto">
          <a:xfrm>
            <a:off x="-3733800" y="990600"/>
            <a:ext cx="3124200" cy="457200"/>
          </a:xfrm>
          <a:prstGeom prst="rect">
            <a:avLst/>
          </a:prstGeom>
          <a:noFill/>
          <a:ln w="38100" algn="ctr">
            <a:noFill/>
            <a:miter lim="800000"/>
            <a:headEnd/>
            <a:tailEnd/>
          </a:ln>
          <a:effectLst/>
        </p:spPr>
        <p:txBody>
          <a:bodyPr>
            <a:spAutoFit/>
          </a:bodyPr>
          <a:lstStyle/>
          <a:p>
            <a:pPr algn="ctr">
              <a:spcBef>
                <a:spcPct val="50000"/>
              </a:spcBef>
              <a:buFont typeface="Wingdings" pitchFamily="2" charset="2"/>
              <a:buNone/>
              <a:defRPr/>
            </a:pPr>
            <a:r>
              <a:rPr lang="en-US" sz="2400" b="1">
                <a:solidFill>
                  <a:srgbClr val="FF0000"/>
                </a:solidFill>
                <a:effectLst>
                  <a:outerShdw blurRad="38100" dist="38100" dir="2700000" algn="tl">
                    <a:srgbClr val="C0C0C0"/>
                  </a:outerShdw>
                </a:effectLst>
                <a:latin typeface="Arial"/>
              </a:rPr>
              <a:t>Cánh cung Bắc Sơn</a:t>
            </a:r>
          </a:p>
        </p:txBody>
      </p:sp>
      <p:sp>
        <p:nvSpPr>
          <p:cNvPr id="135221" name="Line 53"/>
          <p:cNvSpPr>
            <a:spLocks noChangeShapeType="1"/>
          </p:cNvSpPr>
          <p:nvPr/>
        </p:nvSpPr>
        <p:spPr bwMode="auto">
          <a:xfrm>
            <a:off x="1676400" y="762000"/>
            <a:ext cx="3352800" cy="1600200"/>
          </a:xfrm>
          <a:prstGeom prst="line">
            <a:avLst/>
          </a:prstGeom>
          <a:noFill/>
          <a:ln w="38100">
            <a:solidFill>
              <a:srgbClr val="FF0000"/>
            </a:solidFill>
            <a:round/>
            <a:headEnd/>
            <a:tailEnd type="triangle" w="med" len="med"/>
          </a:ln>
        </p:spPr>
        <p:txBody>
          <a:bodyPr/>
          <a:lstStyle/>
          <a:p>
            <a:endParaRPr lang="en-US"/>
          </a:p>
        </p:txBody>
      </p:sp>
      <p:sp>
        <p:nvSpPr>
          <p:cNvPr id="135222" name="Text Box 54"/>
          <p:cNvSpPr txBox="1">
            <a:spLocks noChangeArrowheads="1"/>
          </p:cNvSpPr>
          <p:nvPr/>
        </p:nvSpPr>
        <p:spPr bwMode="auto">
          <a:xfrm>
            <a:off x="-3733800" y="1143000"/>
            <a:ext cx="3276600" cy="830263"/>
          </a:xfrm>
          <a:prstGeom prst="rect">
            <a:avLst/>
          </a:prstGeom>
          <a:noFill/>
          <a:ln w="38100" algn="ctr">
            <a:noFill/>
            <a:miter lim="800000"/>
            <a:headEnd/>
            <a:tailEnd/>
          </a:ln>
          <a:effectLst/>
        </p:spPr>
        <p:txBody>
          <a:bodyPr>
            <a:spAutoFit/>
          </a:bodyPr>
          <a:lstStyle/>
          <a:p>
            <a:pPr>
              <a:spcBef>
                <a:spcPct val="50000"/>
              </a:spcBef>
              <a:buFont typeface="Wingdings" pitchFamily="2" charset="2"/>
              <a:buNone/>
              <a:defRPr/>
            </a:pPr>
            <a:r>
              <a:rPr lang="en-US" sz="2400" b="1">
                <a:solidFill>
                  <a:srgbClr val="FF0000"/>
                </a:solidFill>
                <a:effectLst>
                  <a:outerShdw blurRad="38100" dist="38100" dir="2700000" algn="tl">
                    <a:srgbClr val="C0C0C0"/>
                  </a:outerShdw>
                </a:effectLst>
                <a:latin typeface="Arial"/>
              </a:rPr>
              <a:t>Cánh cung Đông Triều</a:t>
            </a:r>
          </a:p>
        </p:txBody>
      </p:sp>
      <p:sp>
        <p:nvSpPr>
          <p:cNvPr id="135223" name="Line 55"/>
          <p:cNvSpPr>
            <a:spLocks noChangeShapeType="1"/>
          </p:cNvSpPr>
          <p:nvPr/>
        </p:nvSpPr>
        <p:spPr bwMode="auto">
          <a:xfrm>
            <a:off x="1828800" y="914400"/>
            <a:ext cx="3352800" cy="1600200"/>
          </a:xfrm>
          <a:prstGeom prst="line">
            <a:avLst/>
          </a:prstGeom>
          <a:noFill/>
          <a:ln w="38100">
            <a:solidFill>
              <a:srgbClr val="FF0000"/>
            </a:solidFill>
            <a:round/>
            <a:headEnd/>
            <a:tailEnd type="triangle" w="med" len="med"/>
          </a:ln>
        </p:spPr>
        <p:txBody>
          <a:bodyPr/>
          <a:lstStyle/>
          <a:p>
            <a:endParaRPr lang="en-US"/>
          </a:p>
        </p:txBody>
      </p:sp>
      <p:sp>
        <p:nvSpPr>
          <p:cNvPr id="135224" name="Arc 56"/>
          <p:cNvSpPr>
            <a:spLocks/>
          </p:cNvSpPr>
          <p:nvPr/>
        </p:nvSpPr>
        <p:spPr bwMode="auto">
          <a:xfrm rot="-734875">
            <a:off x="508000" y="342900"/>
            <a:ext cx="457200" cy="876300"/>
          </a:xfrm>
          <a:custGeom>
            <a:avLst/>
            <a:gdLst>
              <a:gd name="T0" fmla="*/ 3017023 w 21337"/>
              <a:gd name="T1" fmla="*/ 0 h 20576"/>
              <a:gd name="T2" fmla="*/ 9796684 w 21337"/>
              <a:gd name="T3" fmla="*/ 31224150 h 20576"/>
              <a:gd name="T4" fmla="*/ 0 w 21337"/>
              <a:gd name="T5" fmla="*/ 37320261 h 20576"/>
              <a:gd name="T6" fmla="*/ 0 60000 65536"/>
              <a:gd name="T7" fmla="*/ 0 60000 65536"/>
              <a:gd name="T8" fmla="*/ 0 60000 65536"/>
              <a:gd name="T9" fmla="*/ 0 w 21337"/>
              <a:gd name="T10" fmla="*/ 0 h 20576"/>
              <a:gd name="T11" fmla="*/ 21337 w 21337"/>
              <a:gd name="T12" fmla="*/ 20576 h 20576"/>
            </a:gdLst>
            <a:ahLst/>
            <a:cxnLst>
              <a:cxn ang="T6">
                <a:pos x="T0" y="T1"/>
              </a:cxn>
              <a:cxn ang="T7">
                <a:pos x="T2" y="T3"/>
              </a:cxn>
              <a:cxn ang="T8">
                <a:pos x="T4" y="T5"/>
              </a:cxn>
            </a:cxnLst>
            <a:rect l="T9" t="T10" r="T11" b="T12"/>
            <a:pathLst>
              <a:path w="21337" h="20576" fill="none" extrusionOk="0">
                <a:moveTo>
                  <a:pt x="6571" y="-1"/>
                </a:moveTo>
                <a:cubicBezTo>
                  <a:pt x="14352" y="2484"/>
                  <a:pt x="20065" y="9146"/>
                  <a:pt x="21336" y="17215"/>
                </a:cubicBezTo>
              </a:path>
              <a:path w="21337" h="20576" stroke="0" extrusionOk="0">
                <a:moveTo>
                  <a:pt x="6571" y="-1"/>
                </a:moveTo>
                <a:cubicBezTo>
                  <a:pt x="14352" y="2484"/>
                  <a:pt x="20065" y="9146"/>
                  <a:pt x="21336" y="17215"/>
                </a:cubicBezTo>
                <a:lnTo>
                  <a:pt x="0" y="20576"/>
                </a:lnTo>
                <a:lnTo>
                  <a:pt x="6571" y="-1"/>
                </a:lnTo>
                <a:close/>
              </a:path>
            </a:pathLst>
          </a:custGeom>
          <a:noFill/>
          <a:ln w="38100">
            <a:solidFill>
              <a:srgbClr val="0000FF"/>
            </a:solidFill>
            <a:round/>
            <a:headEnd/>
            <a:tailEnd/>
          </a:ln>
        </p:spPr>
        <p:txBody>
          <a:bodyPr wrap="none" anchor="ctr"/>
          <a:lstStyle/>
          <a:p>
            <a:endParaRPr lang="en-US"/>
          </a:p>
        </p:txBody>
      </p:sp>
      <p:sp>
        <p:nvSpPr>
          <p:cNvPr id="135225" name="Arc 57"/>
          <p:cNvSpPr>
            <a:spLocks/>
          </p:cNvSpPr>
          <p:nvPr/>
        </p:nvSpPr>
        <p:spPr bwMode="auto">
          <a:xfrm rot="-3256208">
            <a:off x="1166019" y="1870869"/>
            <a:ext cx="80963" cy="339725"/>
          </a:xfrm>
          <a:custGeom>
            <a:avLst/>
            <a:gdLst>
              <a:gd name="T0" fmla="*/ 182598 w 21337"/>
              <a:gd name="T1" fmla="*/ 0 h 17485"/>
              <a:gd name="T2" fmla="*/ 307213 w 21337"/>
              <a:gd name="T3" fmla="*/ 5331885 h 17485"/>
              <a:gd name="T4" fmla="*/ 0 w 21337"/>
              <a:gd name="T5" fmla="*/ 6600691 h 17485"/>
              <a:gd name="T6" fmla="*/ 0 60000 65536"/>
              <a:gd name="T7" fmla="*/ 0 60000 65536"/>
              <a:gd name="T8" fmla="*/ 0 60000 65536"/>
              <a:gd name="T9" fmla="*/ 0 w 21337"/>
              <a:gd name="T10" fmla="*/ 0 h 17485"/>
              <a:gd name="T11" fmla="*/ 21337 w 21337"/>
              <a:gd name="T12" fmla="*/ 17485 h 17485"/>
            </a:gdLst>
            <a:ahLst/>
            <a:cxnLst>
              <a:cxn ang="T6">
                <a:pos x="T0" y="T1"/>
              </a:cxn>
              <a:cxn ang="T7">
                <a:pos x="T2" y="T3"/>
              </a:cxn>
              <a:cxn ang="T8">
                <a:pos x="T4" y="T5"/>
              </a:cxn>
            </a:cxnLst>
            <a:rect l="T9" t="T10" r="T11" b="T12"/>
            <a:pathLst>
              <a:path w="21337" h="17485" fill="none" extrusionOk="0">
                <a:moveTo>
                  <a:pt x="12682" y="-1"/>
                </a:moveTo>
                <a:cubicBezTo>
                  <a:pt x="17329" y="3370"/>
                  <a:pt x="20443" y="8452"/>
                  <a:pt x="21336" y="14124"/>
                </a:cubicBezTo>
              </a:path>
              <a:path w="21337" h="17485" stroke="0" extrusionOk="0">
                <a:moveTo>
                  <a:pt x="12682" y="-1"/>
                </a:moveTo>
                <a:cubicBezTo>
                  <a:pt x="17329" y="3370"/>
                  <a:pt x="20443" y="8452"/>
                  <a:pt x="21336" y="14124"/>
                </a:cubicBezTo>
                <a:lnTo>
                  <a:pt x="0" y="17485"/>
                </a:lnTo>
                <a:lnTo>
                  <a:pt x="12682" y="-1"/>
                </a:lnTo>
                <a:close/>
              </a:path>
            </a:pathLst>
          </a:custGeom>
          <a:noFill/>
          <a:ln w="38100">
            <a:solidFill>
              <a:srgbClr val="0000FF"/>
            </a:solidFill>
            <a:round/>
            <a:headEnd/>
            <a:tailEnd/>
          </a:ln>
        </p:spPr>
        <p:txBody>
          <a:bodyPr wrap="none" anchor="ctr"/>
          <a:lstStyle/>
          <a:p>
            <a:endParaRPr lang="en-US"/>
          </a:p>
        </p:txBody>
      </p:sp>
      <p:sp>
        <p:nvSpPr>
          <p:cNvPr id="135226" name="Arc 58"/>
          <p:cNvSpPr>
            <a:spLocks/>
          </p:cNvSpPr>
          <p:nvPr/>
        </p:nvSpPr>
        <p:spPr bwMode="auto">
          <a:xfrm rot="-1540934">
            <a:off x="1497013" y="2366963"/>
            <a:ext cx="304800" cy="685800"/>
          </a:xfrm>
          <a:custGeom>
            <a:avLst/>
            <a:gdLst>
              <a:gd name="T0" fmla="*/ 2164484 w 21337"/>
              <a:gd name="T1" fmla="*/ 0 h 18816"/>
              <a:gd name="T2" fmla="*/ 4354082 w 21337"/>
              <a:gd name="T3" fmla="*/ 20530955 h 18816"/>
              <a:gd name="T4" fmla="*/ 0 w 21337"/>
              <a:gd name="T5" fmla="*/ 24995835 h 18816"/>
              <a:gd name="T6" fmla="*/ 0 60000 65536"/>
              <a:gd name="T7" fmla="*/ 0 60000 65536"/>
              <a:gd name="T8" fmla="*/ 0 60000 65536"/>
              <a:gd name="T9" fmla="*/ 0 w 21337"/>
              <a:gd name="T10" fmla="*/ 0 h 18816"/>
              <a:gd name="T11" fmla="*/ 21337 w 21337"/>
              <a:gd name="T12" fmla="*/ 18816 h 18816"/>
            </a:gdLst>
            <a:ahLst/>
            <a:cxnLst>
              <a:cxn ang="T6">
                <a:pos x="T0" y="T1"/>
              </a:cxn>
              <a:cxn ang="T7">
                <a:pos x="T2" y="T3"/>
              </a:cxn>
              <a:cxn ang="T8">
                <a:pos x="T4" y="T5"/>
              </a:cxn>
            </a:cxnLst>
            <a:rect l="T9" t="T10" r="T11" b="T12"/>
            <a:pathLst>
              <a:path w="21337" h="18816" fill="none" extrusionOk="0">
                <a:moveTo>
                  <a:pt x="10607" y="-1"/>
                </a:moveTo>
                <a:cubicBezTo>
                  <a:pt x="16357" y="3241"/>
                  <a:pt x="20309" y="8934"/>
                  <a:pt x="21336" y="15455"/>
                </a:cubicBezTo>
              </a:path>
              <a:path w="21337" h="18816" stroke="0" extrusionOk="0">
                <a:moveTo>
                  <a:pt x="10607" y="-1"/>
                </a:moveTo>
                <a:cubicBezTo>
                  <a:pt x="16357" y="3241"/>
                  <a:pt x="20309" y="8934"/>
                  <a:pt x="21336" y="15455"/>
                </a:cubicBezTo>
                <a:lnTo>
                  <a:pt x="0" y="18816"/>
                </a:lnTo>
                <a:lnTo>
                  <a:pt x="10607" y="-1"/>
                </a:lnTo>
                <a:close/>
              </a:path>
            </a:pathLst>
          </a:custGeom>
          <a:noFill/>
          <a:ln w="38100">
            <a:solidFill>
              <a:srgbClr val="0000FF"/>
            </a:solidFill>
            <a:round/>
            <a:headEnd/>
            <a:tailEnd/>
          </a:ln>
        </p:spPr>
        <p:txBody>
          <a:bodyPr wrap="none" anchor="ctr"/>
          <a:lstStyle/>
          <a:p>
            <a:endParaRPr lang="en-US"/>
          </a:p>
        </p:txBody>
      </p:sp>
      <p:sp>
        <p:nvSpPr>
          <p:cNvPr id="135227" name="Arc 59"/>
          <p:cNvSpPr>
            <a:spLocks/>
          </p:cNvSpPr>
          <p:nvPr/>
        </p:nvSpPr>
        <p:spPr bwMode="auto">
          <a:xfrm rot="-1366016">
            <a:off x="2319338" y="3270250"/>
            <a:ext cx="304800" cy="1439863"/>
          </a:xfrm>
          <a:custGeom>
            <a:avLst/>
            <a:gdLst>
              <a:gd name="T0" fmla="*/ 1340894 w 21337"/>
              <a:gd name="T1" fmla="*/ 0 h 20576"/>
              <a:gd name="T2" fmla="*/ 4354082 w 21337"/>
              <a:gd name="T3" fmla="*/ 84300004 h 20576"/>
              <a:gd name="T4" fmla="*/ 0 w 21337"/>
              <a:gd name="T5" fmla="*/ 100758430 h 20576"/>
              <a:gd name="T6" fmla="*/ 0 60000 65536"/>
              <a:gd name="T7" fmla="*/ 0 60000 65536"/>
              <a:gd name="T8" fmla="*/ 0 60000 65536"/>
              <a:gd name="T9" fmla="*/ 0 w 21337"/>
              <a:gd name="T10" fmla="*/ 0 h 20576"/>
              <a:gd name="T11" fmla="*/ 21337 w 21337"/>
              <a:gd name="T12" fmla="*/ 20576 h 20576"/>
            </a:gdLst>
            <a:ahLst/>
            <a:cxnLst>
              <a:cxn ang="T6">
                <a:pos x="T0" y="T1"/>
              </a:cxn>
              <a:cxn ang="T7">
                <a:pos x="T2" y="T3"/>
              </a:cxn>
              <a:cxn ang="T8">
                <a:pos x="T4" y="T5"/>
              </a:cxn>
            </a:cxnLst>
            <a:rect l="T9" t="T10" r="T11" b="T12"/>
            <a:pathLst>
              <a:path w="21337" h="20576" fill="none" extrusionOk="0">
                <a:moveTo>
                  <a:pt x="6571" y="-1"/>
                </a:moveTo>
                <a:cubicBezTo>
                  <a:pt x="14352" y="2484"/>
                  <a:pt x="20065" y="9146"/>
                  <a:pt x="21336" y="17215"/>
                </a:cubicBezTo>
              </a:path>
              <a:path w="21337" h="20576" stroke="0" extrusionOk="0">
                <a:moveTo>
                  <a:pt x="6571" y="-1"/>
                </a:moveTo>
                <a:cubicBezTo>
                  <a:pt x="14352" y="2484"/>
                  <a:pt x="20065" y="9146"/>
                  <a:pt x="21336" y="17215"/>
                </a:cubicBezTo>
                <a:lnTo>
                  <a:pt x="0" y="20576"/>
                </a:lnTo>
                <a:lnTo>
                  <a:pt x="6571" y="-1"/>
                </a:lnTo>
                <a:close/>
              </a:path>
            </a:pathLst>
          </a:custGeom>
          <a:noFill/>
          <a:ln w="38100">
            <a:solidFill>
              <a:srgbClr val="0000FF"/>
            </a:solidFill>
            <a:round/>
            <a:headEnd/>
            <a:tailEnd/>
          </a:ln>
        </p:spPr>
        <p:txBody>
          <a:bodyPr wrap="none" anchor="ctr"/>
          <a:lstStyle/>
          <a:p>
            <a:endParaRPr lang="en-US"/>
          </a:p>
        </p:txBody>
      </p:sp>
      <p:sp>
        <p:nvSpPr>
          <p:cNvPr id="135228" name="Arc 60"/>
          <p:cNvSpPr>
            <a:spLocks/>
          </p:cNvSpPr>
          <p:nvPr/>
        </p:nvSpPr>
        <p:spPr bwMode="auto">
          <a:xfrm rot="-595423">
            <a:off x="1743075" y="2951163"/>
            <a:ext cx="457200" cy="457200"/>
          </a:xfrm>
          <a:custGeom>
            <a:avLst/>
            <a:gdLst>
              <a:gd name="T0" fmla="*/ 3017023 w 21337"/>
              <a:gd name="T1" fmla="*/ 0 h 20576"/>
              <a:gd name="T2" fmla="*/ 9796684 w 21337"/>
              <a:gd name="T3" fmla="*/ 8499574 h 20576"/>
              <a:gd name="T4" fmla="*/ 0 w 21337"/>
              <a:gd name="T5" fmla="*/ 10159012 h 20576"/>
              <a:gd name="T6" fmla="*/ 0 60000 65536"/>
              <a:gd name="T7" fmla="*/ 0 60000 65536"/>
              <a:gd name="T8" fmla="*/ 0 60000 65536"/>
              <a:gd name="T9" fmla="*/ 0 w 21337"/>
              <a:gd name="T10" fmla="*/ 0 h 20576"/>
              <a:gd name="T11" fmla="*/ 21337 w 21337"/>
              <a:gd name="T12" fmla="*/ 20576 h 20576"/>
            </a:gdLst>
            <a:ahLst/>
            <a:cxnLst>
              <a:cxn ang="T6">
                <a:pos x="T0" y="T1"/>
              </a:cxn>
              <a:cxn ang="T7">
                <a:pos x="T2" y="T3"/>
              </a:cxn>
              <a:cxn ang="T8">
                <a:pos x="T4" y="T5"/>
              </a:cxn>
            </a:cxnLst>
            <a:rect l="T9" t="T10" r="T11" b="T12"/>
            <a:pathLst>
              <a:path w="21337" h="20576" fill="none" extrusionOk="0">
                <a:moveTo>
                  <a:pt x="6571" y="-1"/>
                </a:moveTo>
                <a:cubicBezTo>
                  <a:pt x="14352" y="2484"/>
                  <a:pt x="20065" y="9146"/>
                  <a:pt x="21336" y="17215"/>
                </a:cubicBezTo>
              </a:path>
              <a:path w="21337" h="20576" stroke="0" extrusionOk="0">
                <a:moveTo>
                  <a:pt x="6571" y="-1"/>
                </a:moveTo>
                <a:cubicBezTo>
                  <a:pt x="14352" y="2484"/>
                  <a:pt x="20065" y="9146"/>
                  <a:pt x="21336" y="17215"/>
                </a:cubicBezTo>
                <a:lnTo>
                  <a:pt x="0" y="20576"/>
                </a:lnTo>
                <a:lnTo>
                  <a:pt x="6571" y="-1"/>
                </a:lnTo>
                <a:close/>
              </a:path>
            </a:pathLst>
          </a:custGeom>
          <a:noFill/>
          <a:ln w="38100">
            <a:solidFill>
              <a:srgbClr val="0000FF"/>
            </a:solidFill>
            <a:round/>
            <a:headEnd/>
            <a:tailEnd/>
          </a:ln>
        </p:spPr>
        <p:txBody>
          <a:bodyPr wrap="none" anchor="ctr"/>
          <a:lstStyle/>
          <a:p>
            <a:endParaRPr lang="en-US"/>
          </a:p>
        </p:txBody>
      </p:sp>
      <p:sp>
        <p:nvSpPr>
          <p:cNvPr id="135229" name="Arc 61"/>
          <p:cNvSpPr>
            <a:spLocks/>
          </p:cNvSpPr>
          <p:nvPr/>
        </p:nvSpPr>
        <p:spPr bwMode="auto">
          <a:xfrm rot="-3256208">
            <a:off x="1343819" y="2124869"/>
            <a:ext cx="80963" cy="339725"/>
          </a:xfrm>
          <a:custGeom>
            <a:avLst/>
            <a:gdLst>
              <a:gd name="T0" fmla="*/ 182598 w 21337"/>
              <a:gd name="T1" fmla="*/ 0 h 17485"/>
              <a:gd name="T2" fmla="*/ 307213 w 21337"/>
              <a:gd name="T3" fmla="*/ 5331885 h 17485"/>
              <a:gd name="T4" fmla="*/ 0 w 21337"/>
              <a:gd name="T5" fmla="*/ 6600691 h 17485"/>
              <a:gd name="T6" fmla="*/ 0 60000 65536"/>
              <a:gd name="T7" fmla="*/ 0 60000 65536"/>
              <a:gd name="T8" fmla="*/ 0 60000 65536"/>
              <a:gd name="T9" fmla="*/ 0 w 21337"/>
              <a:gd name="T10" fmla="*/ 0 h 17485"/>
              <a:gd name="T11" fmla="*/ 21337 w 21337"/>
              <a:gd name="T12" fmla="*/ 17485 h 17485"/>
            </a:gdLst>
            <a:ahLst/>
            <a:cxnLst>
              <a:cxn ang="T6">
                <a:pos x="T0" y="T1"/>
              </a:cxn>
              <a:cxn ang="T7">
                <a:pos x="T2" y="T3"/>
              </a:cxn>
              <a:cxn ang="T8">
                <a:pos x="T4" y="T5"/>
              </a:cxn>
            </a:cxnLst>
            <a:rect l="T9" t="T10" r="T11" b="T12"/>
            <a:pathLst>
              <a:path w="21337" h="17485" fill="none" extrusionOk="0">
                <a:moveTo>
                  <a:pt x="12682" y="-1"/>
                </a:moveTo>
                <a:cubicBezTo>
                  <a:pt x="17329" y="3370"/>
                  <a:pt x="20443" y="8452"/>
                  <a:pt x="21336" y="14124"/>
                </a:cubicBezTo>
              </a:path>
              <a:path w="21337" h="17485" stroke="0" extrusionOk="0">
                <a:moveTo>
                  <a:pt x="12682" y="-1"/>
                </a:moveTo>
                <a:cubicBezTo>
                  <a:pt x="17329" y="3370"/>
                  <a:pt x="20443" y="8452"/>
                  <a:pt x="21336" y="14124"/>
                </a:cubicBezTo>
                <a:lnTo>
                  <a:pt x="0" y="17485"/>
                </a:lnTo>
                <a:lnTo>
                  <a:pt x="12682" y="-1"/>
                </a:lnTo>
                <a:close/>
              </a:path>
            </a:pathLst>
          </a:custGeom>
          <a:noFill/>
          <a:ln w="38100">
            <a:solidFill>
              <a:srgbClr val="0000FF"/>
            </a:solidFill>
            <a:round/>
            <a:headEnd/>
            <a:tailEnd/>
          </a:ln>
        </p:spPr>
        <p:txBody>
          <a:bodyPr wrap="none" anchor="ctr"/>
          <a:lstStyle/>
          <a:p>
            <a:endParaRPr lang="en-US"/>
          </a:p>
        </p:txBody>
      </p:sp>
      <p:sp>
        <p:nvSpPr>
          <p:cNvPr id="135230" name="Text Box 62"/>
          <p:cNvSpPr txBox="1">
            <a:spLocks noChangeArrowheads="1"/>
          </p:cNvSpPr>
          <p:nvPr/>
        </p:nvSpPr>
        <p:spPr bwMode="auto">
          <a:xfrm>
            <a:off x="-3505200" y="1905000"/>
            <a:ext cx="3276600" cy="457200"/>
          </a:xfrm>
          <a:prstGeom prst="rect">
            <a:avLst/>
          </a:prstGeom>
          <a:noFill/>
          <a:ln w="38100" algn="ctr">
            <a:noFill/>
            <a:miter lim="800000"/>
            <a:headEnd/>
            <a:tailEnd/>
          </a:ln>
          <a:effectLst/>
        </p:spPr>
        <p:txBody>
          <a:bodyPr>
            <a:spAutoFit/>
          </a:bodyPr>
          <a:lstStyle/>
          <a:p>
            <a:pPr>
              <a:spcBef>
                <a:spcPct val="50000"/>
              </a:spcBef>
              <a:buFont typeface="Wingdings" pitchFamily="2" charset="2"/>
              <a:buNone/>
              <a:defRPr/>
            </a:pPr>
            <a:r>
              <a:rPr lang="en-US" sz="2400" b="1">
                <a:solidFill>
                  <a:srgbClr val="FF0000"/>
                </a:solidFill>
                <a:effectLst>
                  <a:outerShdw blurRad="38100" dist="38100" dir="2700000" algn="tl">
                    <a:srgbClr val="C0C0C0"/>
                  </a:outerShdw>
                </a:effectLst>
                <a:latin typeface="Arial"/>
              </a:rPr>
              <a:t>Dãy Hoàng Liên Sơn</a:t>
            </a:r>
          </a:p>
        </p:txBody>
      </p:sp>
      <p:sp>
        <p:nvSpPr>
          <p:cNvPr id="135231" name="Text Box 63"/>
          <p:cNvSpPr txBox="1">
            <a:spLocks noChangeArrowheads="1"/>
          </p:cNvSpPr>
          <p:nvPr/>
        </p:nvSpPr>
        <p:spPr bwMode="auto">
          <a:xfrm>
            <a:off x="-3505200" y="2209800"/>
            <a:ext cx="3276600" cy="457200"/>
          </a:xfrm>
          <a:prstGeom prst="rect">
            <a:avLst/>
          </a:prstGeom>
          <a:noFill/>
          <a:ln w="38100" algn="ctr">
            <a:noFill/>
            <a:miter lim="800000"/>
            <a:headEnd/>
            <a:tailEnd/>
          </a:ln>
          <a:effectLst/>
        </p:spPr>
        <p:txBody>
          <a:bodyPr>
            <a:spAutoFit/>
          </a:bodyPr>
          <a:lstStyle/>
          <a:p>
            <a:pPr>
              <a:spcBef>
                <a:spcPct val="50000"/>
              </a:spcBef>
              <a:buFont typeface="Wingdings" pitchFamily="2" charset="2"/>
              <a:buNone/>
              <a:defRPr/>
            </a:pPr>
            <a:r>
              <a:rPr lang="en-US" sz="2400" b="1">
                <a:solidFill>
                  <a:srgbClr val="FF0000"/>
                </a:solidFill>
                <a:effectLst>
                  <a:outerShdw blurRad="38100" dist="38100" dir="2700000" algn="tl">
                    <a:srgbClr val="C0C0C0"/>
                  </a:outerShdw>
                </a:effectLst>
                <a:latin typeface="Arial"/>
              </a:rPr>
              <a:t>Dãy Trường Sơn</a:t>
            </a:r>
          </a:p>
        </p:txBody>
      </p:sp>
      <p:sp>
        <p:nvSpPr>
          <p:cNvPr id="135232" name="Line 64"/>
          <p:cNvSpPr>
            <a:spLocks noChangeShapeType="1"/>
          </p:cNvSpPr>
          <p:nvPr/>
        </p:nvSpPr>
        <p:spPr bwMode="auto">
          <a:xfrm>
            <a:off x="990600" y="914400"/>
            <a:ext cx="3810000" cy="1676400"/>
          </a:xfrm>
          <a:prstGeom prst="line">
            <a:avLst/>
          </a:prstGeom>
          <a:noFill/>
          <a:ln w="38100">
            <a:solidFill>
              <a:srgbClr val="FF0000"/>
            </a:solidFill>
            <a:round/>
            <a:headEnd/>
            <a:tailEnd type="triangle" w="med" len="med"/>
          </a:ln>
        </p:spPr>
        <p:txBody>
          <a:bodyPr/>
          <a:lstStyle/>
          <a:p>
            <a:endParaRPr lang="en-US"/>
          </a:p>
        </p:txBody>
      </p:sp>
      <p:sp>
        <p:nvSpPr>
          <p:cNvPr id="135233" name="Line 65"/>
          <p:cNvSpPr>
            <a:spLocks noChangeShapeType="1"/>
          </p:cNvSpPr>
          <p:nvPr/>
        </p:nvSpPr>
        <p:spPr bwMode="auto">
          <a:xfrm flipV="1">
            <a:off x="2057400" y="2590800"/>
            <a:ext cx="2743200" cy="457200"/>
          </a:xfrm>
          <a:prstGeom prst="line">
            <a:avLst/>
          </a:prstGeom>
          <a:noFill/>
          <a:ln w="38100">
            <a:solidFill>
              <a:srgbClr val="FF0000"/>
            </a:solidFill>
            <a:round/>
            <a:headEnd/>
            <a:tailEnd type="triangle" w="med" len="med"/>
          </a:ln>
        </p:spPr>
        <p:txBody>
          <a:bodyPr/>
          <a:lstStyle/>
          <a:p>
            <a:endParaRPr lang="en-US"/>
          </a:p>
        </p:txBody>
      </p:sp>
      <p:sp>
        <p:nvSpPr>
          <p:cNvPr id="135234" name="Text Box 66"/>
          <p:cNvSpPr txBox="1">
            <a:spLocks noChangeArrowheads="1"/>
          </p:cNvSpPr>
          <p:nvPr/>
        </p:nvSpPr>
        <p:spPr bwMode="auto">
          <a:xfrm>
            <a:off x="4876800" y="228600"/>
            <a:ext cx="4038600" cy="1754188"/>
          </a:xfrm>
          <a:prstGeom prst="rect">
            <a:avLst/>
          </a:prstGeom>
          <a:noFill/>
          <a:ln w="9525">
            <a:noFill/>
            <a:miter lim="800000"/>
            <a:headEnd/>
            <a:tailEnd/>
          </a:ln>
          <a:effectLst/>
        </p:spPr>
        <p:txBody>
          <a:bodyPr>
            <a:spAutoFit/>
          </a:bodyPr>
          <a:lstStyle/>
          <a:p>
            <a:pPr algn="just" eaLnBrk="1" hangingPunct="1">
              <a:buFont typeface="Wingdings" pitchFamily="2" charset="2"/>
              <a:buNone/>
              <a:defRPr/>
            </a:pPr>
            <a:r>
              <a:rPr lang="en-US" sz="2700" b="1">
                <a:solidFill>
                  <a:srgbClr val="000099"/>
                </a:solidFill>
                <a:effectLst>
                  <a:outerShdw blurRad="38100" dist="38100" dir="2700000" algn="tl">
                    <a:srgbClr val="C0C0C0"/>
                  </a:outerShdw>
                </a:effectLst>
                <a:latin typeface="Arial"/>
              </a:rPr>
              <a:t>Những dãy núi có hình cánh cung: Sông Gâm, Ngân Sơn, Bắc Sơn, Đông Triều . </a:t>
            </a:r>
          </a:p>
        </p:txBody>
      </p:sp>
      <p:sp>
        <p:nvSpPr>
          <p:cNvPr id="135235" name="Text Box 67"/>
          <p:cNvSpPr txBox="1">
            <a:spLocks noChangeArrowheads="1"/>
          </p:cNvSpPr>
          <p:nvPr/>
        </p:nvSpPr>
        <p:spPr bwMode="auto">
          <a:xfrm>
            <a:off x="4876800" y="3048000"/>
            <a:ext cx="4038600" cy="2170113"/>
          </a:xfrm>
          <a:prstGeom prst="rect">
            <a:avLst/>
          </a:prstGeom>
          <a:noFill/>
          <a:ln w="9525">
            <a:noFill/>
            <a:miter lim="800000"/>
            <a:headEnd/>
            <a:tailEnd/>
          </a:ln>
          <a:effectLst/>
        </p:spPr>
        <p:txBody>
          <a:bodyPr>
            <a:spAutoFit/>
          </a:bodyPr>
          <a:lstStyle/>
          <a:p>
            <a:pPr algn="just" eaLnBrk="1" hangingPunct="1">
              <a:buFont typeface="Wingdings" pitchFamily="2" charset="2"/>
              <a:buNone/>
              <a:defRPr/>
            </a:pPr>
            <a:r>
              <a:rPr lang="en-US" sz="2700" b="1">
                <a:solidFill>
                  <a:srgbClr val="000099"/>
                </a:solidFill>
                <a:effectLst>
                  <a:outerShdw blurRad="38100" dist="38100" dir="2700000" algn="tl">
                    <a:srgbClr val="C0C0C0"/>
                  </a:outerShdw>
                </a:effectLst>
                <a:latin typeface="Arial"/>
              </a:rPr>
              <a:t>Những dãy núi có hướng tây bắc – đông nam : dãy: Hoàng Liên Sơn, dãy Trường Sơn …</a:t>
            </a:r>
          </a:p>
        </p:txBody>
      </p:sp>
      <p:sp>
        <p:nvSpPr>
          <p:cNvPr id="135236" name="Text Box 68"/>
          <p:cNvSpPr txBox="1">
            <a:spLocks noChangeArrowheads="1"/>
          </p:cNvSpPr>
          <p:nvPr/>
        </p:nvSpPr>
        <p:spPr bwMode="auto">
          <a:xfrm>
            <a:off x="4876800" y="3060700"/>
            <a:ext cx="4038600" cy="1338263"/>
          </a:xfrm>
          <a:prstGeom prst="rect">
            <a:avLst/>
          </a:prstGeom>
          <a:noFill/>
          <a:ln w="9525">
            <a:noFill/>
            <a:miter lim="800000"/>
            <a:headEnd/>
            <a:tailEnd/>
          </a:ln>
          <a:effectLst/>
        </p:spPr>
        <p:txBody>
          <a:bodyPr>
            <a:spAutoFit/>
          </a:bodyPr>
          <a:lstStyle/>
          <a:p>
            <a:pPr algn="just" eaLnBrk="1" hangingPunct="1">
              <a:buFont typeface="Wingdings" pitchFamily="2" charset="2"/>
              <a:buNone/>
              <a:defRPr/>
            </a:pPr>
            <a:r>
              <a:rPr lang="en-US" sz="2700" b="1">
                <a:solidFill>
                  <a:srgbClr val="FF0000"/>
                </a:solidFill>
                <a:effectLst>
                  <a:outerShdw blurRad="38100" dist="38100" dir="2700000" algn="tl">
                    <a:srgbClr val="C0C0C0"/>
                  </a:outerShdw>
                </a:effectLst>
                <a:latin typeface="Arial"/>
              </a:rPr>
              <a:t>Những dãy núi nào có hướng tây bắc – đông nam?</a:t>
            </a:r>
          </a:p>
        </p:txBody>
      </p:sp>
      <p:sp>
        <p:nvSpPr>
          <p:cNvPr id="135237" name="Text Box 69"/>
          <p:cNvSpPr txBox="1">
            <a:spLocks noChangeArrowheads="1"/>
          </p:cNvSpPr>
          <p:nvPr/>
        </p:nvSpPr>
        <p:spPr bwMode="auto">
          <a:xfrm>
            <a:off x="4876800" y="228600"/>
            <a:ext cx="4038600" cy="1338263"/>
          </a:xfrm>
          <a:prstGeom prst="rect">
            <a:avLst/>
          </a:prstGeom>
          <a:noFill/>
          <a:ln w="9525">
            <a:noFill/>
            <a:miter lim="800000"/>
            <a:headEnd/>
            <a:tailEnd/>
          </a:ln>
          <a:effectLst/>
        </p:spPr>
        <p:txBody>
          <a:bodyPr>
            <a:spAutoFit/>
          </a:bodyPr>
          <a:lstStyle/>
          <a:p>
            <a:pPr algn="just" eaLnBrk="1" hangingPunct="1">
              <a:buFont typeface="Wingdings" pitchFamily="2" charset="2"/>
              <a:buNone/>
              <a:defRPr/>
            </a:pPr>
            <a:r>
              <a:rPr lang="en-US" sz="2700" b="1">
                <a:solidFill>
                  <a:srgbClr val="FF0000"/>
                </a:solidFill>
                <a:effectLst>
                  <a:outerShdw blurRad="38100" dist="38100" dir="2700000" algn="tl">
                    <a:srgbClr val="C0C0C0"/>
                  </a:outerShdw>
                </a:effectLst>
                <a:latin typeface="Arial"/>
              </a:rPr>
              <a:t>Chỉ trên lược đồ những dãy núi nào có hình cánh cung?</a:t>
            </a:r>
          </a:p>
        </p:txBody>
      </p:sp>
      <p:sp>
        <p:nvSpPr>
          <p:cNvPr id="7198" name="Rectangle 70"/>
          <p:cNvSpPr>
            <a:spLocks noChangeArrowheads="1"/>
          </p:cNvSpPr>
          <p:nvPr/>
        </p:nvSpPr>
        <p:spPr bwMode="auto">
          <a:xfrm>
            <a:off x="0" y="0"/>
            <a:ext cx="9144000" cy="6858000"/>
          </a:xfrm>
          <a:prstGeom prst="rect">
            <a:avLst/>
          </a:prstGeom>
          <a:noFill/>
          <a:ln w="76200">
            <a:pattFill prst="wdUpDiag">
              <a:fgClr>
                <a:srgbClr val="00FF00"/>
              </a:fgClr>
              <a:bgClr>
                <a:srgbClr val="FF0000"/>
              </a:bgClr>
            </a:pattFill>
            <a:miter lim="800000"/>
            <a:headEnd/>
            <a:tailEnd/>
          </a:ln>
        </p:spPr>
        <p:txBody>
          <a:bodyPr wrap="none" anchor="ctr"/>
          <a:lstStyle/>
          <a:p>
            <a:endParaRPr lang="en-US">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nodeType="afterEffect">
                                  <p:stCondLst>
                                    <p:cond delay="0"/>
                                  </p:stCondLst>
                                  <p:iterate type="lt">
                                    <p:tmPct val="50000"/>
                                  </p:iterate>
                                  <p:childTnLst>
                                    <p:set>
                                      <p:cBhvr>
                                        <p:cTn id="6" dur="1" fill="hold">
                                          <p:stCondLst>
                                            <p:cond delay="0"/>
                                          </p:stCondLst>
                                        </p:cTn>
                                        <p:tgtEl>
                                          <p:spTgt spid="135237">
                                            <p:txEl>
                                              <p:pRg st="0" end="0"/>
                                            </p:txEl>
                                          </p:spTgt>
                                        </p:tgtEl>
                                        <p:attrNameLst>
                                          <p:attrName>style.visibility</p:attrName>
                                        </p:attrNameLst>
                                      </p:cBhvr>
                                      <p:to>
                                        <p:strVal val="visible"/>
                                      </p:to>
                                    </p:set>
                                    <p:anim calcmode="discrete" valueType="clr">
                                      <p:cBhvr override="childStyle">
                                        <p:cTn id="7" dur="80"/>
                                        <p:tgtEl>
                                          <p:spTgt spid="13523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5237">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35237">
                                            <p:txEl>
                                              <p:pRg st="0" end="0"/>
                                            </p:txEl>
                                          </p:spTgt>
                                        </p:tgtEl>
                                        <p:attrNameLst>
                                          <p:attrName>fill.type</p:attrName>
                                        </p:attrNameLst>
                                      </p:cBhvr>
                                      <p:to>
                                        <p:strVal val="solid"/>
                                      </p:to>
                                    </p:set>
                                  </p:childTnLst>
                                  <p:subTnLst>
                                    <p:audio>
                                      <p:cMediaNode>
                                        <p:cTn display="0" masterRel="sameClick">
                                          <p:stCondLst>
                                            <p:cond evt="begin" delay="0">
                                              <p:tn val="5"/>
                                            </p:cond>
                                          </p:stCondLst>
                                          <p:endCondLst>
                                            <p:cond evt="onStopAudio" delay="0">
                                              <p:tgtEl>
                                                <p:sldTgt/>
                                              </p:tgtEl>
                                            </p:cond>
                                          </p:endCondLst>
                                        </p:cTn>
                                        <p:tgtEl>
                                          <p:sndTgt r:embed="rId2" name="type.wav"/>
                                        </p:tgtEl>
                                      </p:cMediaNode>
                                    </p:audio>
                                  </p:sub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mph" presetSubtype="0" fill="hold" grpId="0" nodeType="clickEffect">
                                  <p:stCondLst>
                                    <p:cond delay="0"/>
                                  </p:stCondLst>
                                  <p:childTnLst>
                                    <p:animClr clrSpc="hsl" dir="cw">
                                      <p:cBhvr override="childStyle">
                                        <p:cTn id="13" dur="500" fill="hold"/>
                                        <p:tgtEl>
                                          <p:spTgt spid="135211"/>
                                        </p:tgtEl>
                                        <p:attrNameLst>
                                          <p:attrName>style.color</p:attrName>
                                        </p:attrNameLst>
                                      </p:cBhvr>
                                      <p:by>
                                        <p:hsl h="-7200000" s="0" l="0"/>
                                      </p:by>
                                    </p:animClr>
                                    <p:animClr clrSpc="hsl" dir="cw">
                                      <p:cBhvr>
                                        <p:cTn id="14" dur="500" fill="hold"/>
                                        <p:tgtEl>
                                          <p:spTgt spid="135211"/>
                                        </p:tgtEl>
                                        <p:attrNameLst>
                                          <p:attrName>fillcolor</p:attrName>
                                        </p:attrNameLst>
                                      </p:cBhvr>
                                      <p:by>
                                        <p:hsl h="-7200000" s="0" l="0"/>
                                      </p:by>
                                    </p:animClr>
                                    <p:animClr clrSpc="hsl" dir="cw">
                                      <p:cBhvr>
                                        <p:cTn id="15" dur="500" fill="hold"/>
                                        <p:tgtEl>
                                          <p:spTgt spid="135211"/>
                                        </p:tgtEl>
                                        <p:attrNameLst>
                                          <p:attrName>stroke.color</p:attrName>
                                        </p:attrNameLst>
                                      </p:cBhvr>
                                      <p:by>
                                        <p:hsl h="-7200000" s="0" l="0"/>
                                      </p:by>
                                    </p:animClr>
                                    <p:set>
                                      <p:cBhvr>
                                        <p:cTn id="16" dur="500" fill="hold"/>
                                        <p:tgtEl>
                                          <p:spTgt spid="135211"/>
                                        </p:tgtEl>
                                        <p:attrNameLst>
                                          <p:attrName>fill.type</p:attrName>
                                        </p:attrNameLst>
                                      </p:cBhvr>
                                      <p:to>
                                        <p:strVal val="solid"/>
                                      </p:to>
                                    </p:set>
                                  </p:childTnLst>
                                </p:cTn>
                              </p:par>
                            </p:childTnLst>
                          </p:cTn>
                        </p:par>
                        <p:par>
                          <p:cTn id="17" fill="hold" nodeType="afterGroup">
                            <p:stCondLst>
                              <p:cond delay="500"/>
                            </p:stCondLst>
                            <p:childTnLst>
                              <p:par>
                                <p:cTn id="18" presetID="49" presetClass="path" presetSubtype="0" accel="50000" decel="50000" fill="hold" grpId="0" nodeType="afterEffect">
                                  <p:stCondLst>
                                    <p:cond delay="0"/>
                                  </p:stCondLst>
                                  <p:childTnLst>
                                    <p:animMotion origin="layout" path="M 0.39584 -0.03334 L 0.94584 0.21111 " pathEditMode="relative" rAng="0" ptsTypes="AA">
                                      <p:cBhvr>
                                        <p:cTn id="19" dur="2000" fill="hold"/>
                                        <p:tgtEl>
                                          <p:spTgt spid="135178"/>
                                        </p:tgtEl>
                                        <p:attrNameLst>
                                          <p:attrName>ppt_x</p:attrName>
                                          <p:attrName>ppt_y</p:attrName>
                                        </p:attrNameLst>
                                      </p:cBhvr>
                                      <p:rCtr x="27500" y="12222"/>
                                    </p:animMotion>
                                  </p:childTnLst>
                                </p:cTn>
                              </p:par>
                            </p:childTnLst>
                          </p:cTn>
                        </p:par>
                        <p:par>
                          <p:cTn id="20" fill="hold" nodeType="afterGroup">
                            <p:stCondLst>
                              <p:cond delay="2500"/>
                            </p:stCondLst>
                            <p:childTnLst>
                              <p:par>
                                <p:cTn id="21" presetID="3" presetClass="entr" presetSubtype="10" fill="hold" grpId="0" nodeType="afterEffect">
                                  <p:stCondLst>
                                    <p:cond delay="0"/>
                                  </p:stCondLst>
                                  <p:childTnLst>
                                    <p:set>
                                      <p:cBhvr>
                                        <p:cTn id="22" dur="1" fill="hold">
                                          <p:stCondLst>
                                            <p:cond delay="0"/>
                                          </p:stCondLst>
                                        </p:cTn>
                                        <p:tgtEl>
                                          <p:spTgt spid="135215"/>
                                        </p:tgtEl>
                                        <p:attrNameLst>
                                          <p:attrName>style.visibility</p:attrName>
                                        </p:attrNameLst>
                                      </p:cBhvr>
                                      <p:to>
                                        <p:strVal val="visible"/>
                                      </p:to>
                                    </p:set>
                                    <p:animEffect transition="in" filter="blinds(horizontal)">
                                      <p:cBhvr>
                                        <p:cTn id="23" dur="500"/>
                                        <p:tgtEl>
                                          <p:spTgt spid="13521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xit" presetSubtype="4" fill="hold" grpId="1" nodeType="clickEffect">
                                  <p:stCondLst>
                                    <p:cond delay="0"/>
                                  </p:stCondLst>
                                  <p:childTnLst>
                                    <p:anim calcmode="lin" valueType="num">
                                      <p:cBhvr additive="base">
                                        <p:cTn id="27" dur="500"/>
                                        <p:tgtEl>
                                          <p:spTgt spid="135178"/>
                                        </p:tgtEl>
                                        <p:attrNameLst>
                                          <p:attrName>ppt_x</p:attrName>
                                        </p:attrNameLst>
                                      </p:cBhvr>
                                      <p:tavLst>
                                        <p:tav tm="0">
                                          <p:val>
                                            <p:strVal val="ppt_x"/>
                                          </p:val>
                                        </p:tav>
                                        <p:tav tm="100000">
                                          <p:val>
                                            <p:strVal val="ppt_x"/>
                                          </p:val>
                                        </p:tav>
                                      </p:tavLst>
                                    </p:anim>
                                    <p:anim calcmode="lin" valueType="num">
                                      <p:cBhvr additive="base">
                                        <p:cTn id="28" dur="500"/>
                                        <p:tgtEl>
                                          <p:spTgt spid="135178"/>
                                        </p:tgtEl>
                                        <p:attrNameLst>
                                          <p:attrName>ppt_y</p:attrName>
                                        </p:attrNameLst>
                                      </p:cBhvr>
                                      <p:tavLst>
                                        <p:tav tm="0">
                                          <p:val>
                                            <p:strVal val="ppt_y"/>
                                          </p:val>
                                        </p:tav>
                                        <p:tav tm="100000">
                                          <p:val>
                                            <p:strVal val="1+ppt_h/2"/>
                                          </p:val>
                                        </p:tav>
                                      </p:tavLst>
                                    </p:anim>
                                    <p:set>
                                      <p:cBhvr>
                                        <p:cTn id="29" dur="1" fill="hold">
                                          <p:stCondLst>
                                            <p:cond delay="499"/>
                                          </p:stCondLst>
                                        </p:cTn>
                                        <p:tgtEl>
                                          <p:spTgt spid="135178"/>
                                        </p:tgtEl>
                                        <p:attrNameLst>
                                          <p:attrName>style.visibility</p:attrName>
                                        </p:attrNameLst>
                                      </p:cBhvr>
                                      <p:to>
                                        <p:strVal val="hidden"/>
                                      </p:to>
                                    </p:set>
                                  </p:childTnLst>
                                </p:cTn>
                              </p:par>
                              <p:par>
                                <p:cTn id="30" presetID="2" presetClass="exit" presetSubtype="4" fill="hold" grpId="1" nodeType="withEffect">
                                  <p:stCondLst>
                                    <p:cond delay="0"/>
                                  </p:stCondLst>
                                  <p:childTnLst>
                                    <p:anim calcmode="lin" valueType="num">
                                      <p:cBhvr additive="base">
                                        <p:cTn id="31" dur="500"/>
                                        <p:tgtEl>
                                          <p:spTgt spid="135215"/>
                                        </p:tgtEl>
                                        <p:attrNameLst>
                                          <p:attrName>ppt_x</p:attrName>
                                        </p:attrNameLst>
                                      </p:cBhvr>
                                      <p:tavLst>
                                        <p:tav tm="0">
                                          <p:val>
                                            <p:strVal val="ppt_x"/>
                                          </p:val>
                                        </p:tav>
                                        <p:tav tm="100000">
                                          <p:val>
                                            <p:strVal val="ppt_x"/>
                                          </p:val>
                                        </p:tav>
                                      </p:tavLst>
                                    </p:anim>
                                    <p:anim calcmode="lin" valueType="num">
                                      <p:cBhvr additive="base">
                                        <p:cTn id="32" dur="500"/>
                                        <p:tgtEl>
                                          <p:spTgt spid="135215"/>
                                        </p:tgtEl>
                                        <p:attrNameLst>
                                          <p:attrName>ppt_y</p:attrName>
                                        </p:attrNameLst>
                                      </p:cBhvr>
                                      <p:tavLst>
                                        <p:tav tm="0">
                                          <p:val>
                                            <p:strVal val="ppt_y"/>
                                          </p:val>
                                        </p:tav>
                                        <p:tav tm="100000">
                                          <p:val>
                                            <p:strVal val="1+ppt_h/2"/>
                                          </p:val>
                                        </p:tav>
                                      </p:tavLst>
                                    </p:anim>
                                    <p:set>
                                      <p:cBhvr>
                                        <p:cTn id="33" dur="1" fill="hold">
                                          <p:stCondLst>
                                            <p:cond delay="499"/>
                                          </p:stCondLst>
                                        </p:cTn>
                                        <p:tgtEl>
                                          <p:spTgt spid="135215"/>
                                        </p:tgtEl>
                                        <p:attrNameLst>
                                          <p:attrName>style.visibility</p:attrName>
                                        </p:attrNameLst>
                                      </p:cBhvr>
                                      <p:to>
                                        <p:strVal val="hidden"/>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mph" presetSubtype="0" fill="hold" grpId="0" nodeType="clickEffect">
                                  <p:stCondLst>
                                    <p:cond delay="0"/>
                                  </p:stCondLst>
                                  <p:childTnLst>
                                    <p:animClr clrSpc="hsl" dir="cw">
                                      <p:cBhvr override="childStyle">
                                        <p:cTn id="37" dur="500" fill="hold"/>
                                        <p:tgtEl>
                                          <p:spTgt spid="135212"/>
                                        </p:tgtEl>
                                        <p:attrNameLst>
                                          <p:attrName>style.color</p:attrName>
                                        </p:attrNameLst>
                                      </p:cBhvr>
                                      <p:by>
                                        <p:hsl h="-7200000" s="0" l="0"/>
                                      </p:by>
                                    </p:animClr>
                                    <p:animClr clrSpc="hsl" dir="cw">
                                      <p:cBhvr>
                                        <p:cTn id="38" dur="500" fill="hold"/>
                                        <p:tgtEl>
                                          <p:spTgt spid="135212"/>
                                        </p:tgtEl>
                                        <p:attrNameLst>
                                          <p:attrName>fillcolor</p:attrName>
                                        </p:attrNameLst>
                                      </p:cBhvr>
                                      <p:by>
                                        <p:hsl h="-7200000" s="0" l="0"/>
                                      </p:by>
                                    </p:animClr>
                                    <p:animClr clrSpc="hsl" dir="cw">
                                      <p:cBhvr>
                                        <p:cTn id="39" dur="500" fill="hold"/>
                                        <p:tgtEl>
                                          <p:spTgt spid="135212"/>
                                        </p:tgtEl>
                                        <p:attrNameLst>
                                          <p:attrName>stroke.color</p:attrName>
                                        </p:attrNameLst>
                                      </p:cBhvr>
                                      <p:by>
                                        <p:hsl h="-7200000" s="0" l="0"/>
                                      </p:by>
                                    </p:animClr>
                                    <p:set>
                                      <p:cBhvr>
                                        <p:cTn id="40" dur="500" fill="hold"/>
                                        <p:tgtEl>
                                          <p:spTgt spid="135212"/>
                                        </p:tgtEl>
                                        <p:attrNameLst>
                                          <p:attrName>fill.type</p:attrName>
                                        </p:attrNameLst>
                                      </p:cBhvr>
                                      <p:to>
                                        <p:strVal val="solid"/>
                                      </p:to>
                                    </p:set>
                                  </p:childTnLst>
                                </p:cTn>
                              </p:par>
                            </p:childTnLst>
                          </p:cTn>
                        </p:par>
                        <p:par>
                          <p:cTn id="41" fill="hold" nodeType="afterGroup">
                            <p:stCondLst>
                              <p:cond delay="500"/>
                            </p:stCondLst>
                            <p:childTnLst>
                              <p:par>
                                <p:cTn id="42" presetID="49" presetClass="path" presetSubtype="0" accel="50000" decel="50000" fill="hold" grpId="0" nodeType="afterEffect">
                                  <p:stCondLst>
                                    <p:cond delay="0"/>
                                  </p:stCondLst>
                                  <p:childTnLst>
                                    <p:animMotion origin="layout" path="M 0.42916 -0.04444 L 0.94583 0.18889 " pathEditMode="relative" rAng="0" ptsTypes="AA">
                                      <p:cBhvr>
                                        <p:cTn id="43" dur="2000" fill="hold"/>
                                        <p:tgtEl>
                                          <p:spTgt spid="135218"/>
                                        </p:tgtEl>
                                        <p:attrNameLst>
                                          <p:attrName>ppt_x</p:attrName>
                                          <p:attrName>ppt_y</p:attrName>
                                        </p:attrNameLst>
                                      </p:cBhvr>
                                      <p:rCtr x="25833" y="11667"/>
                                    </p:animMotion>
                                  </p:childTnLst>
                                </p:cTn>
                              </p:par>
                            </p:childTnLst>
                          </p:cTn>
                        </p:par>
                        <p:par>
                          <p:cTn id="44" fill="hold" nodeType="afterGroup">
                            <p:stCondLst>
                              <p:cond delay="2500"/>
                            </p:stCondLst>
                            <p:childTnLst>
                              <p:par>
                                <p:cTn id="45" presetID="3" presetClass="entr" presetSubtype="10" fill="hold" grpId="0" nodeType="afterEffect">
                                  <p:stCondLst>
                                    <p:cond delay="0"/>
                                  </p:stCondLst>
                                  <p:childTnLst>
                                    <p:set>
                                      <p:cBhvr>
                                        <p:cTn id="46" dur="1" fill="hold">
                                          <p:stCondLst>
                                            <p:cond delay="0"/>
                                          </p:stCondLst>
                                        </p:cTn>
                                        <p:tgtEl>
                                          <p:spTgt spid="135219"/>
                                        </p:tgtEl>
                                        <p:attrNameLst>
                                          <p:attrName>style.visibility</p:attrName>
                                        </p:attrNameLst>
                                      </p:cBhvr>
                                      <p:to>
                                        <p:strVal val="visible"/>
                                      </p:to>
                                    </p:set>
                                    <p:animEffect transition="in" filter="blinds(horizontal)">
                                      <p:cBhvr>
                                        <p:cTn id="47" dur="500"/>
                                        <p:tgtEl>
                                          <p:spTgt spid="135219"/>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xit" presetSubtype="4" fill="hold" grpId="1" nodeType="clickEffect">
                                  <p:stCondLst>
                                    <p:cond delay="0"/>
                                  </p:stCondLst>
                                  <p:childTnLst>
                                    <p:anim calcmode="lin" valueType="num">
                                      <p:cBhvr additive="base">
                                        <p:cTn id="51" dur="500"/>
                                        <p:tgtEl>
                                          <p:spTgt spid="135218"/>
                                        </p:tgtEl>
                                        <p:attrNameLst>
                                          <p:attrName>ppt_x</p:attrName>
                                        </p:attrNameLst>
                                      </p:cBhvr>
                                      <p:tavLst>
                                        <p:tav tm="0">
                                          <p:val>
                                            <p:strVal val="ppt_x"/>
                                          </p:val>
                                        </p:tav>
                                        <p:tav tm="100000">
                                          <p:val>
                                            <p:strVal val="ppt_x"/>
                                          </p:val>
                                        </p:tav>
                                      </p:tavLst>
                                    </p:anim>
                                    <p:anim calcmode="lin" valueType="num">
                                      <p:cBhvr additive="base">
                                        <p:cTn id="52" dur="500"/>
                                        <p:tgtEl>
                                          <p:spTgt spid="135218"/>
                                        </p:tgtEl>
                                        <p:attrNameLst>
                                          <p:attrName>ppt_y</p:attrName>
                                        </p:attrNameLst>
                                      </p:cBhvr>
                                      <p:tavLst>
                                        <p:tav tm="0">
                                          <p:val>
                                            <p:strVal val="ppt_y"/>
                                          </p:val>
                                        </p:tav>
                                        <p:tav tm="100000">
                                          <p:val>
                                            <p:strVal val="1+ppt_h/2"/>
                                          </p:val>
                                        </p:tav>
                                      </p:tavLst>
                                    </p:anim>
                                    <p:set>
                                      <p:cBhvr>
                                        <p:cTn id="53" dur="1" fill="hold">
                                          <p:stCondLst>
                                            <p:cond delay="499"/>
                                          </p:stCondLst>
                                        </p:cTn>
                                        <p:tgtEl>
                                          <p:spTgt spid="135218"/>
                                        </p:tgtEl>
                                        <p:attrNameLst>
                                          <p:attrName>style.visibility</p:attrName>
                                        </p:attrNameLst>
                                      </p:cBhvr>
                                      <p:to>
                                        <p:strVal val="hidden"/>
                                      </p:to>
                                    </p:set>
                                  </p:childTnLst>
                                </p:cTn>
                              </p:par>
                              <p:par>
                                <p:cTn id="54" presetID="2" presetClass="exit" presetSubtype="4" fill="hold" grpId="1" nodeType="withEffect">
                                  <p:stCondLst>
                                    <p:cond delay="0"/>
                                  </p:stCondLst>
                                  <p:childTnLst>
                                    <p:anim calcmode="lin" valueType="num">
                                      <p:cBhvr additive="base">
                                        <p:cTn id="55" dur="500"/>
                                        <p:tgtEl>
                                          <p:spTgt spid="135219"/>
                                        </p:tgtEl>
                                        <p:attrNameLst>
                                          <p:attrName>ppt_x</p:attrName>
                                        </p:attrNameLst>
                                      </p:cBhvr>
                                      <p:tavLst>
                                        <p:tav tm="0">
                                          <p:val>
                                            <p:strVal val="ppt_x"/>
                                          </p:val>
                                        </p:tav>
                                        <p:tav tm="100000">
                                          <p:val>
                                            <p:strVal val="ppt_x"/>
                                          </p:val>
                                        </p:tav>
                                      </p:tavLst>
                                    </p:anim>
                                    <p:anim calcmode="lin" valueType="num">
                                      <p:cBhvr additive="base">
                                        <p:cTn id="56" dur="500"/>
                                        <p:tgtEl>
                                          <p:spTgt spid="135219"/>
                                        </p:tgtEl>
                                        <p:attrNameLst>
                                          <p:attrName>ppt_y</p:attrName>
                                        </p:attrNameLst>
                                      </p:cBhvr>
                                      <p:tavLst>
                                        <p:tav tm="0">
                                          <p:val>
                                            <p:strVal val="ppt_y"/>
                                          </p:val>
                                        </p:tav>
                                        <p:tav tm="100000">
                                          <p:val>
                                            <p:strVal val="1+ppt_h/2"/>
                                          </p:val>
                                        </p:tav>
                                      </p:tavLst>
                                    </p:anim>
                                    <p:set>
                                      <p:cBhvr>
                                        <p:cTn id="57" dur="1" fill="hold">
                                          <p:stCondLst>
                                            <p:cond delay="499"/>
                                          </p:stCondLst>
                                        </p:cTn>
                                        <p:tgtEl>
                                          <p:spTgt spid="135219"/>
                                        </p:tgtEl>
                                        <p:attrNameLst>
                                          <p:attrName>style.visibility</p:attrName>
                                        </p:attrNameLst>
                                      </p:cBhvr>
                                      <p:to>
                                        <p:strVal val="hidden"/>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mph" presetSubtype="0" fill="hold" grpId="0" nodeType="clickEffect">
                                  <p:stCondLst>
                                    <p:cond delay="0"/>
                                  </p:stCondLst>
                                  <p:childTnLst>
                                    <p:animClr clrSpc="hsl" dir="cw">
                                      <p:cBhvr override="childStyle">
                                        <p:cTn id="61" dur="500" fill="hold"/>
                                        <p:tgtEl>
                                          <p:spTgt spid="135213"/>
                                        </p:tgtEl>
                                        <p:attrNameLst>
                                          <p:attrName>style.color</p:attrName>
                                        </p:attrNameLst>
                                      </p:cBhvr>
                                      <p:by>
                                        <p:hsl h="-7200000" s="0" l="0"/>
                                      </p:by>
                                    </p:animClr>
                                    <p:animClr clrSpc="hsl" dir="cw">
                                      <p:cBhvr>
                                        <p:cTn id="62" dur="500" fill="hold"/>
                                        <p:tgtEl>
                                          <p:spTgt spid="135213"/>
                                        </p:tgtEl>
                                        <p:attrNameLst>
                                          <p:attrName>fillcolor</p:attrName>
                                        </p:attrNameLst>
                                      </p:cBhvr>
                                      <p:by>
                                        <p:hsl h="-7200000" s="0" l="0"/>
                                      </p:by>
                                    </p:animClr>
                                    <p:animClr clrSpc="hsl" dir="cw">
                                      <p:cBhvr>
                                        <p:cTn id="63" dur="500" fill="hold"/>
                                        <p:tgtEl>
                                          <p:spTgt spid="135213"/>
                                        </p:tgtEl>
                                        <p:attrNameLst>
                                          <p:attrName>stroke.color</p:attrName>
                                        </p:attrNameLst>
                                      </p:cBhvr>
                                      <p:by>
                                        <p:hsl h="-7200000" s="0" l="0"/>
                                      </p:by>
                                    </p:animClr>
                                    <p:set>
                                      <p:cBhvr>
                                        <p:cTn id="64" dur="500" fill="hold"/>
                                        <p:tgtEl>
                                          <p:spTgt spid="135213"/>
                                        </p:tgtEl>
                                        <p:attrNameLst>
                                          <p:attrName>fill.type</p:attrName>
                                        </p:attrNameLst>
                                      </p:cBhvr>
                                      <p:to>
                                        <p:strVal val="solid"/>
                                      </p:to>
                                    </p:set>
                                  </p:childTnLst>
                                </p:cTn>
                              </p:par>
                            </p:childTnLst>
                          </p:cTn>
                        </p:par>
                        <p:par>
                          <p:cTn id="65" fill="hold" nodeType="afterGroup">
                            <p:stCondLst>
                              <p:cond delay="500"/>
                            </p:stCondLst>
                            <p:childTnLst>
                              <p:par>
                                <p:cTn id="66" presetID="49" presetClass="path" presetSubtype="0" accel="50000" decel="50000" fill="hold" grpId="0" nodeType="afterEffect">
                                  <p:stCondLst>
                                    <p:cond delay="0"/>
                                  </p:stCondLst>
                                  <p:childTnLst>
                                    <p:animMotion origin="layout" path="M 0.4125 -0.05556 L 0.925 0.17778 " pathEditMode="relative" rAng="0" ptsTypes="AA">
                                      <p:cBhvr>
                                        <p:cTn id="67" dur="2000" fill="hold"/>
                                        <p:tgtEl>
                                          <p:spTgt spid="135220"/>
                                        </p:tgtEl>
                                        <p:attrNameLst>
                                          <p:attrName>ppt_x</p:attrName>
                                          <p:attrName>ppt_y</p:attrName>
                                        </p:attrNameLst>
                                      </p:cBhvr>
                                      <p:rCtr x="25625" y="11667"/>
                                    </p:animMotion>
                                  </p:childTnLst>
                                </p:cTn>
                              </p:par>
                            </p:childTnLst>
                          </p:cTn>
                        </p:par>
                        <p:par>
                          <p:cTn id="68" fill="hold" nodeType="afterGroup">
                            <p:stCondLst>
                              <p:cond delay="2500"/>
                            </p:stCondLst>
                            <p:childTnLst>
                              <p:par>
                                <p:cTn id="69" presetID="3" presetClass="entr" presetSubtype="10" fill="hold" grpId="0" nodeType="afterEffect">
                                  <p:stCondLst>
                                    <p:cond delay="0"/>
                                  </p:stCondLst>
                                  <p:childTnLst>
                                    <p:set>
                                      <p:cBhvr>
                                        <p:cTn id="70" dur="1" fill="hold">
                                          <p:stCondLst>
                                            <p:cond delay="0"/>
                                          </p:stCondLst>
                                        </p:cTn>
                                        <p:tgtEl>
                                          <p:spTgt spid="135221"/>
                                        </p:tgtEl>
                                        <p:attrNameLst>
                                          <p:attrName>style.visibility</p:attrName>
                                        </p:attrNameLst>
                                      </p:cBhvr>
                                      <p:to>
                                        <p:strVal val="visible"/>
                                      </p:to>
                                    </p:set>
                                    <p:animEffect transition="in" filter="blinds(horizontal)">
                                      <p:cBhvr>
                                        <p:cTn id="71" dur="500"/>
                                        <p:tgtEl>
                                          <p:spTgt spid="135221"/>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 presetClass="exit" presetSubtype="4" fill="hold" grpId="1" nodeType="clickEffect">
                                  <p:stCondLst>
                                    <p:cond delay="0"/>
                                  </p:stCondLst>
                                  <p:childTnLst>
                                    <p:anim calcmode="lin" valueType="num">
                                      <p:cBhvr additive="base">
                                        <p:cTn id="75" dur="500"/>
                                        <p:tgtEl>
                                          <p:spTgt spid="135220"/>
                                        </p:tgtEl>
                                        <p:attrNameLst>
                                          <p:attrName>ppt_x</p:attrName>
                                        </p:attrNameLst>
                                      </p:cBhvr>
                                      <p:tavLst>
                                        <p:tav tm="0">
                                          <p:val>
                                            <p:strVal val="ppt_x"/>
                                          </p:val>
                                        </p:tav>
                                        <p:tav tm="100000">
                                          <p:val>
                                            <p:strVal val="ppt_x"/>
                                          </p:val>
                                        </p:tav>
                                      </p:tavLst>
                                    </p:anim>
                                    <p:anim calcmode="lin" valueType="num">
                                      <p:cBhvr additive="base">
                                        <p:cTn id="76" dur="500"/>
                                        <p:tgtEl>
                                          <p:spTgt spid="135220"/>
                                        </p:tgtEl>
                                        <p:attrNameLst>
                                          <p:attrName>ppt_y</p:attrName>
                                        </p:attrNameLst>
                                      </p:cBhvr>
                                      <p:tavLst>
                                        <p:tav tm="0">
                                          <p:val>
                                            <p:strVal val="ppt_y"/>
                                          </p:val>
                                        </p:tav>
                                        <p:tav tm="100000">
                                          <p:val>
                                            <p:strVal val="1+ppt_h/2"/>
                                          </p:val>
                                        </p:tav>
                                      </p:tavLst>
                                    </p:anim>
                                    <p:set>
                                      <p:cBhvr>
                                        <p:cTn id="77" dur="1" fill="hold">
                                          <p:stCondLst>
                                            <p:cond delay="499"/>
                                          </p:stCondLst>
                                        </p:cTn>
                                        <p:tgtEl>
                                          <p:spTgt spid="135220"/>
                                        </p:tgtEl>
                                        <p:attrNameLst>
                                          <p:attrName>style.visibility</p:attrName>
                                        </p:attrNameLst>
                                      </p:cBhvr>
                                      <p:to>
                                        <p:strVal val="hidden"/>
                                      </p:to>
                                    </p:set>
                                  </p:childTnLst>
                                </p:cTn>
                              </p:par>
                              <p:par>
                                <p:cTn id="78" presetID="2" presetClass="exit" presetSubtype="4" fill="hold" grpId="1" nodeType="withEffect">
                                  <p:stCondLst>
                                    <p:cond delay="0"/>
                                  </p:stCondLst>
                                  <p:childTnLst>
                                    <p:anim calcmode="lin" valueType="num">
                                      <p:cBhvr additive="base">
                                        <p:cTn id="79" dur="500"/>
                                        <p:tgtEl>
                                          <p:spTgt spid="135221"/>
                                        </p:tgtEl>
                                        <p:attrNameLst>
                                          <p:attrName>ppt_x</p:attrName>
                                        </p:attrNameLst>
                                      </p:cBhvr>
                                      <p:tavLst>
                                        <p:tav tm="0">
                                          <p:val>
                                            <p:strVal val="ppt_x"/>
                                          </p:val>
                                        </p:tav>
                                        <p:tav tm="100000">
                                          <p:val>
                                            <p:strVal val="ppt_x"/>
                                          </p:val>
                                        </p:tav>
                                      </p:tavLst>
                                    </p:anim>
                                    <p:anim calcmode="lin" valueType="num">
                                      <p:cBhvr additive="base">
                                        <p:cTn id="80" dur="500"/>
                                        <p:tgtEl>
                                          <p:spTgt spid="135221"/>
                                        </p:tgtEl>
                                        <p:attrNameLst>
                                          <p:attrName>ppt_y</p:attrName>
                                        </p:attrNameLst>
                                      </p:cBhvr>
                                      <p:tavLst>
                                        <p:tav tm="0">
                                          <p:val>
                                            <p:strVal val="ppt_y"/>
                                          </p:val>
                                        </p:tav>
                                        <p:tav tm="100000">
                                          <p:val>
                                            <p:strVal val="1+ppt_h/2"/>
                                          </p:val>
                                        </p:tav>
                                      </p:tavLst>
                                    </p:anim>
                                    <p:set>
                                      <p:cBhvr>
                                        <p:cTn id="81" dur="1" fill="hold">
                                          <p:stCondLst>
                                            <p:cond delay="499"/>
                                          </p:stCondLst>
                                        </p:cTn>
                                        <p:tgtEl>
                                          <p:spTgt spid="135221"/>
                                        </p:tgtEl>
                                        <p:attrNameLst>
                                          <p:attrName>style.visibility</p:attrName>
                                        </p:attrNameLst>
                                      </p:cBhvr>
                                      <p:to>
                                        <p:strVal val="hidden"/>
                                      </p:to>
                                    </p:se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mph" presetSubtype="0" fill="hold" grpId="0" nodeType="clickEffect">
                                  <p:stCondLst>
                                    <p:cond delay="0"/>
                                  </p:stCondLst>
                                  <p:childTnLst>
                                    <p:animClr clrSpc="hsl" dir="cw">
                                      <p:cBhvr override="childStyle">
                                        <p:cTn id="85" dur="500" fill="hold"/>
                                        <p:tgtEl>
                                          <p:spTgt spid="135214"/>
                                        </p:tgtEl>
                                        <p:attrNameLst>
                                          <p:attrName>style.color</p:attrName>
                                        </p:attrNameLst>
                                      </p:cBhvr>
                                      <p:by>
                                        <p:hsl h="-7200000" s="0" l="0"/>
                                      </p:by>
                                    </p:animClr>
                                    <p:animClr clrSpc="hsl" dir="cw">
                                      <p:cBhvr>
                                        <p:cTn id="86" dur="500" fill="hold"/>
                                        <p:tgtEl>
                                          <p:spTgt spid="135214"/>
                                        </p:tgtEl>
                                        <p:attrNameLst>
                                          <p:attrName>fillcolor</p:attrName>
                                        </p:attrNameLst>
                                      </p:cBhvr>
                                      <p:by>
                                        <p:hsl h="-7200000" s="0" l="0"/>
                                      </p:by>
                                    </p:animClr>
                                    <p:animClr clrSpc="hsl" dir="cw">
                                      <p:cBhvr>
                                        <p:cTn id="87" dur="500" fill="hold"/>
                                        <p:tgtEl>
                                          <p:spTgt spid="135214"/>
                                        </p:tgtEl>
                                        <p:attrNameLst>
                                          <p:attrName>stroke.color</p:attrName>
                                        </p:attrNameLst>
                                      </p:cBhvr>
                                      <p:by>
                                        <p:hsl h="-7200000" s="0" l="0"/>
                                      </p:by>
                                    </p:animClr>
                                    <p:set>
                                      <p:cBhvr>
                                        <p:cTn id="88" dur="500" fill="hold"/>
                                        <p:tgtEl>
                                          <p:spTgt spid="135214"/>
                                        </p:tgtEl>
                                        <p:attrNameLst>
                                          <p:attrName>fill.type</p:attrName>
                                        </p:attrNameLst>
                                      </p:cBhvr>
                                      <p:to>
                                        <p:strVal val="solid"/>
                                      </p:to>
                                    </p:set>
                                  </p:childTnLst>
                                </p:cTn>
                              </p:par>
                            </p:childTnLst>
                          </p:cTn>
                        </p:par>
                        <p:par>
                          <p:cTn id="89" fill="hold" nodeType="afterGroup">
                            <p:stCondLst>
                              <p:cond delay="500"/>
                            </p:stCondLst>
                            <p:childTnLst>
                              <p:par>
                                <p:cTn id="90" presetID="49" presetClass="path" presetSubtype="0" accel="50000" decel="50000" fill="hold" grpId="0" nodeType="afterEffect">
                                  <p:stCondLst>
                                    <p:cond delay="0"/>
                                  </p:stCondLst>
                                  <p:childTnLst>
                                    <p:animMotion origin="layout" path="M 0.4375 -0.04444 L 0.9 0.18889 " pathEditMode="relative" rAng="0" ptsTypes="AA">
                                      <p:cBhvr>
                                        <p:cTn id="91" dur="2000" fill="hold"/>
                                        <p:tgtEl>
                                          <p:spTgt spid="135222"/>
                                        </p:tgtEl>
                                        <p:attrNameLst>
                                          <p:attrName>ppt_x</p:attrName>
                                          <p:attrName>ppt_y</p:attrName>
                                        </p:attrNameLst>
                                      </p:cBhvr>
                                      <p:rCtr x="23125" y="11667"/>
                                    </p:animMotion>
                                  </p:childTnLst>
                                </p:cTn>
                              </p:par>
                            </p:childTnLst>
                          </p:cTn>
                        </p:par>
                        <p:par>
                          <p:cTn id="92" fill="hold" nodeType="afterGroup">
                            <p:stCondLst>
                              <p:cond delay="2500"/>
                            </p:stCondLst>
                            <p:childTnLst>
                              <p:par>
                                <p:cTn id="93" presetID="3" presetClass="entr" presetSubtype="10" fill="hold" grpId="0" nodeType="afterEffect">
                                  <p:stCondLst>
                                    <p:cond delay="0"/>
                                  </p:stCondLst>
                                  <p:childTnLst>
                                    <p:set>
                                      <p:cBhvr>
                                        <p:cTn id="94" dur="1" fill="hold">
                                          <p:stCondLst>
                                            <p:cond delay="0"/>
                                          </p:stCondLst>
                                        </p:cTn>
                                        <p:tgtEl>
                                          <p:spTgt spid="135223"/>
                                        </p:tgtEl>
                                        <p:attrNameLst>
                                          <p:attrName>style.visibility</p:attrName>
                                        </p:attrNameLst>
                                      </p:cBhvr>
                                      <p:to>
                                        <p:strVal val="visible"/>
                                      </p:to>
                                    </p:set>
                                    <p:animEffect transition="in" filter="blinds(horizontal)">
                                      <p:cBhvr>
                                        <p:cTn id="95" dur="500"/>
                                        <p:tgtEl>
                                          <p:spTgt spid="135223"/>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2" presetClass="exit" presetSubtype="4" fill="hold" grpId="1" nodeType="clickEffect">
                                  <p:stCondLst>
                                    <p:cond delay="0"/>
                                  </p:stCondLst>
                                  <p:childTnLst>
                                    <p:anim calcmode="lin" valueType="num">
                                      <p:cBhvr additive="base">
                                        <p:cTn id="99" dur="500"/>
                                        <p:tgtEl>
                                          <p:spTgt spid="135222"/>
                                        </p:tgtEl>
                                        <p:attrNameLst>
                                          <p:attrName>ppt_x</p:attrName>
                                        </p:attrNameLst>
                                      </p:cBhvr>
                                      <p:tavLst>
                                        <p:tav tm="0">
                                          <p:val>
                                            <p:strVal val="ppt_x"/>
                                          </p:val>
                                        </p:tav>
                                        <p:tav tm="100000">
                                          <p:val>
                                            <p:strVal val="ppt_x"/>
                                          </p:val>
                                        </p:tav>
                                      </p:tavLst>
                                    </p:anim>
                                    <p:anim calcmode="lin" valueType="num">
                                      <p:cBhvr additive="base">
                                        <p:cTn id="100" dur="500"/>
                                        <p:tgtEl>
                                          <p:spTgt spid="135222"/>
                                        </p:tgtEl>
                                        <p:attrNameLst>
                                          <p:attrName>ppt_y</p:attrName>
                                        </p:attrNameLst>
                                      </p:cBhvr>
                                      <p:tavLst>
                                        <p:tav tm="0">
                                          <p:val>
                                            <p:strVal val="ppt_y"/>
                                          </p:val>
                                        </p:tav>
                                        <p:tav tm="100000">
                                          <p:val>
                                            <p:strVal val="1+ppt_h/2"/>
                                          </p:val>
                                        </p:tav>
                                      </p:tavLst>
                                    </p:anim>
                                    <p:set>
                                      <p:cBhvr>
                                        <p:cTn id="101" dur="1" fill="hold">
                                          <p:stCondLst>
                                            <p:cond delay="499"/>
                                          </p:stCondLst>
                                        </p:cTn>
                                        <p:tgtEl>
                                          <p:spTgt spid="135222"/>
                                        </p:tgtEl>
                                        <p:attrNameLst>
                                          <p:attrName>style.visibility</p:attrName>
                                        </p:attrNameLst>
                                      </p:cBhvr>
                                      <p:to>
                                        <p:strVal val="hidden"/>
                                      </p:to>
                                    </p:set>
                                  </p:childTnLst>
                                </p:cTn>
                              </p:par>
                              <p:par>
                                <p:cTn id="102" presetID="2" presetClass="exit" presetSubtype="4" fill="hold" grpId="1" nodeType="withEffect">
                                  <p:stCondLst>
                                    <p:cond delay="0"/>
                                  </p:stCondLst>
                                  <p:childTnLst>
                                    <p:anim calcmode="lin" valueType="num">
                                      <p:cBhvr additive="base">
                                        <p:cTn id="103" dur="500"/>
                                        <p:tgtEl>
                                          <p:spTgt spid="135223"/>
                                        </p:tgtEl>
                                        <p:attrNameLst>
                                          <p:attrName>ppt_x</p:attrName>
                                        </p:attrNameLst>
                                      </p:cBhvr>
                                      <p:tavLst>
                                        <p:tav tm="0">
                                          <p:val>
                                            <p:strVal val="ppt_x"/>
                                          </p:val>
                                        </p:tav>
                                        <p:tav tm="100000">
                                          <p:val>
                                            <p:strVal val="ppt_x"/>
                                          </p:val>
                                        </p:tav>
                                      </p:tavLst>
                                    </p:anim>
                                    <p:anim calcmode="lin" valueType="num">
                                      <p:cBhvr additive="base">
                                        <p:cTn id="104" dur="500"/>
                                        <p:tgtEl>
                                          <p:spTgt spid="135223"/>
                                        </p:tgtEl>
                                        <p:attrNameLst>
                                          <p:attrName>ppt_y</p:attrName>
                                        </p:attrNameLst>
                                      </p:cBhvr>
                                      <p:tavLst>
                                        <p:tav tm="0">
                                          <p:val>
                                            <p:strVal val="ppt_y"/>
                                          </p:val>
                                        </p:tav>
                                        <p:tav tm="100000">
                                          <p:val>
                                            <p:strVal val="1+ppt_h/2"/>
                                          </p:val>
                                        </p:tav>
                                      </p:tavLst>
                                    </p:anim>
                                    <p:set>
                                      <p:cBhvr>
                                        <p:cTn id="105" dur="1" fill="hold">
                                          <p:stCondLst>
                                            <p:cond delay="499"/>
                                          </p:stCondLst>
                                        </p:cTn>
                                        <p:tgtEl>
                                          <p:spTgt spid="135223"/>
                                        </p:tgtEl>
                                        <p:attrNameLst>
                                          <p:attrName>style.visibility</p:attrName>
                                        </p:attrNameLst>
                                      </p:cBhvr>
                                      <p:to>
                                        <p:strVal val="hidden"/>
                                      </p:to>
                                    </p:set>
                                  </p:childTnLst>
                                </p:cTn>
                              </p:par>
                            </p:childTnLst>
                          </p:cTn>
                        </p:par>
                        <p:par>
                          <p:cTn id="106" fill="hold" nodeType="afterGroup">
                            <p:stCondLst>
                              <p:cond delay="500"/>
                            </p:stCondLst>
                            <p:childTnLst>
                              <p:par>
                                <p:cTn id="107" presetID="2" presetClass="exit" presetSubtype="4" fill="hold" grpId="0" nodeType="afterEffect">
                                  <p:stCondLst>
                                    <p:cond delay="0"/>
                                  </p:stCondLst>
                                  <p:iterate type="lt">
                                    <p:tmPct val="0"/>
                                  </p:iterate>
                                  <p:childTnLst>
                                    <p:anim calcmode="lin" valueType="num">
                                      <p:cBhvr additive="base">
                                        <p:cTn id="108" dur="500"/>
                                        <p:tgtEl>
                                          <p:spTgt spid="135237">
                                            <p:txEl>
                                              <p:pRg st="0" end="0"/>
                                            </p:txEl>
                                          </p:spTgt>
                                        </p:tgtEl>
                                        <p:attrNameLst>
                                          <p:attrName>ppt_x</p:attrName>
                                        </p:attrNameLst>
                                      </p:cBhvr>
                                      <p:tavLst>
                                        <p:tav tm="0">
                                          <p:val>
                                            <p:strVal val="ppt_x"/>
                                          </p:val>
                                        </p:tav>
                                        <p:tav tm="100000">
                                          <p:val>
                                            <p:strVal val="ppt_x"/>
                                          </p:val>
                                        </p:tav>
                                      </p:tavLst>
                                    </p:anim>
                                    <p:anim calcmode="lin" valueType="num">
                                      <p:cBhvr additive="base">
                                        <p:cTn id="109" dur="500"/>
                                        <p:tgtEl>
                                          <p:spTgt spid="135237">
                                            <p:txEl>
                                              <p:pRg st="0" end="0"/>
                                            </p:txEl>
                                          </p:spTgt>
                                        </p:tgtEl>
                                        <p:attrNameLst>
                                          <p:attrName>ppt_y</p:attrName>
                                        </p:attrNameLst>
                                      </p:cBhvr>
                                      <p:tavLst>
                                        <p:tav tm="0">
                                          <p:val>
                                            <p:strVal val="ppt_y"/>
                                          </p:val>
                                        </p:tav>
                                        <p:tav tm="100000">
                                          <p:val>
                                            <p:strVal val="1+ppt_h/2"/>
                                          </p:val>
                                        </p:tav>
                                      </p:tavLst>
                                    </p:anim>
                                    <p:set>
                                      <p:cBhvr>
                                        <p:cTn id="110" dur="1" fill="hold">
                                          <p:stCondLst>
                                            <p:cond delay="499"/>
                                          </p:stCondLst>
                                        </p:cTn>
                                        <p:tgtEl>
                                          <p:spTgt spid="135237">
                                            <p:txEl>
                                              <p:pRg st="0" end="0"/>
                                            </p:txEl>
                                          </p:spTgt>
                                        </p:tgtEl>
                                        <p:attrNameLst>
                                          <p:attrName>style.visibility</p:attrName>
                                        </p:attrNameLst>
                                      </p:cBhvr>
                                      <p:to>
                                        <p:strVal val="hidden"/>
                                      </p:to>
                                    </p:set>
                                  </p:childTnLst>
                                </p:cTn>
                              </p:par>
                            </p:childTnLst>
                          </p:cTn>
                        </p:par>
                        <p:par>
                          <p:cTn id="111" fill="hold" nodeType="afterGroup">
                            <p:stCondLst>
                              <p:cond delay="1000"/>
                            </p:stCondLst>
                            <p:childTnLst>
                              <p:par>
                                <p:cTn id="112" presetID="27" presetClass="entr" presetSubtype="0" fill="hold" nodeType="afterEffect">
                                  <p:stCondLst>
                                    <p:cond delay="0"/>
                                  </p:stCondLst>
                                  <p:iterate type="lt">
                                    <p:tmPct val="50000"/>
                                  </p:iterate>
                                  <p:childTnLst>
                                    <p:set>
                                      <p:cBhvr>
                                        <p:cTn id="113" dur="1" fill="hold">
                                          <p:stCondLst>
                                            <p:cond delay="0"/>
                                          </p:stCondLst>
                                        </p:cTn>
                                        <p:tgtEl>
                                          <p:spTgt spid="135234">
                                            <p:txEl>
                                              <p:pRg st="0" end="0"/>
                                            </p:txEl>
                                          </p:spTgt>
                                        </p:tgtEl>
                                        <p:attrNameLst>
                                          <p:attrName>style.visibility</p:attrName>
                                        </p:attrNameLst>
                                      </p:cBhvr>
                                      <p:to>
                                        <p:strVal val="visible"/>
                                      </p:to>
                                    </p:set>
                                    <p:anim calcmode="discrete" valueType="clr">
                                      <p:cBhvr override="childStyle">
                                        <p:cTn id="114" dur="80"/>
                                        <p:tgtEl>
                                          <p:spTgt spid="13523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15" dur="80"/>
                                        <p:tgtEl>
                                          <p:spTgt spid="135234">
                                            <p:txEl>
                                              <p:pRg st="0" end="0"/>
                                            </p:txEl>
                                          </p:spTgt>
                                        </p:tgtEl>
                                        <p:attrNameLst>
                                          <p:attrName>fillcolor</p:attrName>
                                        </p:attrNameLst>
                                      </p:cBhvr>
                                      <p:tavLst>
                                        <p:tav tm="0">
                                          <p:val>
                                            <p:clrVal>
                                              <a:schemeClr val="accent2"/>
                                            </p:clrVal>
                                          </p:val>
                                        </p:tav>
                                        <p:tav tm="50000">
                                          <p:val>
                                            <p:clrVal>
                                              <a:schemeClr val="hlink"/>
                                            </p:clrVal>
                                          </p:val>
                                        </p:tav>
                                      </p:tavLst>
                                    </p:anim>
                                    <p:set>
                                      <p:cBhvr>
                                        <p:cTn id="116" dur="80"/>
                                        <p:tgtEl>
                                          <p:spTgt spid="135234">
                                            <p:txEl>
                                              <p:pRg st="0" end="0"/>
                                            </p:txEl>
                                          </p:spTgt>
                                        </p:tgtEl>
                                        <p:attrNameLst>
                                          <p:attrName>fill.type</p:attrName>
                                        </p:attrNameLst>
                                      </p:cBhvr>
                                      <p:to>
                                        <p:strVal val="solid"/>
                                      </p:to>
                                    </p:set>
                                  </p:childTnLst>
                                  <p:subTnLst>
                                    <p:audio>
                                      <p:cMediaNode>
                                        <p:cTn display="0" masterRel="sameClick">
                                          <p:stCondLst>
                                            <p:cond evt="begin" delay="0">
                                              <p:tn val="112"/>
                                            </p:cond>
                                          </p:stCondLst>
                                          <p:endCondLst>
                                            <p:cond evt="onStopAudio" delay="0">
                                              <p:tgtEl>
                                                <p:sldTgt/>
                                              </p:tgtEl>
                                            </p:cond>
                                          </p:endCondLst>
                                        </p:cTn>
                                        <p:tgtEl>
                                          <p:sndTgt r:embed="rId2" name="type.wav"/>
                                        </p:tgtEl>
                                      </p:cMediaNode>
                                    </p:audio>
                                  </p:subTnLst>
                                </p:cTn>
                              </p:par>
                            </p:childTnLst>
                          </p:cTn>
                        </p:par>
                      </p:childTnLst>
                    </p:cTn>
                  </p:par>
                  <p:par>
                    <p:cTn id="117" fill="hold" nodeType="clickPar">
                      <p:stCondLst>
                        <p:cond delay="indefinite"/>
                      </p:stCondLst>
                      <p:childTnLst>
                        <p:par>
                          <p:cTn id="118" fill="hold" nodeType="withGroup">
                            <p:stCondLst>
                              <p:cond delay="0"/>
                            </p:stCondLst>
                            <p:childTnLst>
                              <p:par>
                                <p:cTn id="119" presetID="27" presetClass="entr" presetSubtype="0" fill="hold" grpId="0" nodeType="clickEffect">
                                  <p:stCondLst>
                                    <p:cond delay="0"/>
                                  </p:stCondLst>
                                  <p:iterate type="lt">
                                    <p:tmPct val="50000"/>
                                  </p:iterate>
                                  <p:childTnLst>
                                    <p:set>
                                      <p:cBhvr>
                                        <p:cTn id="120" dur="1" fill="hold">
                                          <p:stCondLst>
                                            <p:cond delay="0"/>
                                          </p:stCondLst>
                                        </p:cTn>
                                        <p:tgtEl>
                                          <p:spTgt spid="135236">
                                            <p:txEl>
                                              <p:pRg st="0" end="0"/>
                                            </p:txEl>
                                          </p:spTgt>
                                        </p:tgtEl>
                                        <p:attrNameLst>
                                          <p:attrName>style.visibility</p:attrName>
                                        </p:attrNameLst>
                                      </p:cBhvr>
                                      <p:to>
                                        <p:strVal val="visible"/>
                                      </p:to>
                                    </p:set>
                                    <p:anim calcmode="discrete" valueType="clr">
                                      <p:cBhvr override="childStyle">
                                        <p:cTn id="121" dur="80"/>
                                        <p:tgtEl>
                                          <p:spTgt spid="13523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22" dur="80"/>
                                        <p:tgtEl>
                                          <p:spTgt spid="135236">
                                            <p:txEl>
                                              <p:pRg st="0" end="0"/>
                                            </p:txEl>
                                          </p:spTgt>
                                        </p:tgtEl>
                                        <p:attrNameLst>
                                          <p:attrName>fillcolor</p:attrName>
                                        </p:attrNameLst>
                                      </p:cBhvr>
                                      <p:tavLst>
                                        <p:tav tm="0">
                                          <p:val>
                                            <p:clrVal>
                                              <a:schemeClr val="accent2"/>
                                            </p:clrVal>
                                          </p:val>
                                        </p:tav>
                                        <p:tav tm="50000">
                                          <p:val>
                                            <p:clrVal>
                                              <a:schemeClr val="hlink"/>
                                            </p:clrVal>
                                          </p:val>
                                        </p:tav>
                                      </p:tavLst>
                                    </p:anim>
                                    <p:set>
                                      <p:cBhvr>
                                        <p:cTn id="123" dur="80"/>
                                        <p:tgtEl>
                                          <p:spTgt spid="135236">
                                            <p:txEl>
                                              <p:pRg st="0" end="0"/>
                                            </p:txEl>
                                          </p:spTgt>
                                        </p:tgtEl>
                                        <p:attrNameLst>
                                          <p:attrName>fill.type</p:attrName>
                                        </p:attrNameLst>
                                      </p:cBhvr>
                                      <p:to>
                                        <p:strVal val="solid"/>
                                      </p:to>
                                    </p:se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22" presetClass="emph" presetSubtype="0" fill="hold" grpId="0" nodeType="clickEffect">
                                  <p:stCondLst>
                                    <p:cond delay="0"/>
                                  </p:stCondLst>
                                  <p:childTnLst>
                                    <p:animClr clrSpc="hsl" dir="cw">
                                      <p:cBhvr override="childStyle">
                                        <p:cTn id="127" dur="500" fill="hold"/>
                                        <p:tgtEl>
                                          <p:spTgt spid="135224"/>
                                        </p:tgtEl>
                                        <p:attrNameLst>
                                          <p:attrName>style.color</p:attrName>
                                        </p:attrNameLst>
                                      </p:cBhvr>
                                      <p:by>
                                        <p:hsl h="-7200000" s="0" l="0"/>
                                      </p:by>
                                    </p:animClr>
                                    <p:animClr clrSpc="hsl" dir="cw">
                                      <p:cBhvr>
                                        <p:cTn id="128" dur="500" fill="hold"/>
                                        <p:tgtEl>
                                          <p:spTgt spid="135224"/>
                                        </p:tgtEl>
                                        <p:attrNameLst>
                                          <p:attrName>fillcolor</p:attrName>
                                        </p:attrNameLst>
                                      </p:cBhvr>
                                      <p:by>
                                        <p:hsl h="-7200000" s="0" l="0"/>
                                      </p:by>
                                    </p:animClr>
                                    <p:animClr clrSpc="hsl" dir="cw">
                                      <p:cBhvr>
                                        <p:cTn id="129" dur="500" fill="hold"/>
                                        <p:tgtEl>
                                          <p:spTgt spid="135224"/>
                                        </p:tgtEl>
                                        <p:attrNameLst>
                                          <p:attrName>stroke.color</p:attrName>
                                        </p:attrNameLst>
                                      </p:cBhvr>
                                      <p:by>
                                        <p:hsl h="-7200000" s="0" l="0"/>
                                      </p:by>
                                    </p:animClr>
                                    <p:set>
                                      <p:cBhvr>
                                        <p:cTn id="130" dur="500" fill="hold"/>
                                        <p:tgtEl>
                                          <p:spTgt spid="135224"/>
                                        </p:tgtEl>
                                        <p:attrNameLst>
                                          <p:attrName>fill.type</p:attrName>
                                        </p:attrNameLst>
                                      </p:cBhvr>
                                      <p:to>
                                        <p:strVal val="solid"/>
                                      </p:to>
                                    </p:set>
                                  </p:childTnLst>
                                </p:cTn>
                              </p:par>
                            </p:childTnLst>
                          </p:cTn>
                        </p:par>
                        <p:par>
                          <p:cTn id="131" fill="hold" nodeType="afterGroup">
                            <p:stCondLst>
                              <p:cond delay="500"/>
                            </p:stCondLst>
                            <p:childTnLst>
                              <p:par>
                                <p:cTn id="132" presetID="49" presetClass="path" presetSubtype="0" accel="50000" decel="50000" fill="hold" grpId="0" nodeType="afterEffect">
                                  <p:stCondLst>
                                    <p:cond delay="0"/>
                                  </p:stCondLst>
                                  <p:childTnLst>
                                    <p:animMotion origin="layout" path="M 0.30417 -0.21111 L 0.92084 0.08889 " pathEditMode="relative" rAng="0" ptsTypes="AA">
                                      <p:cBhvr>
                                        <p:cTn id="133" dur="2000" fill="hold"/>
                                        <p:tgtEl>
                                          <p:spTgt spid="135230"/>
                                        </p:tgtEl>
                                        <p:attrNameLst>
                                          <p:attrName>ppt_x</p:attrName>
                                          <p:attrName>ppt_y</p:attrName>
                                        </p:attrNameLst>
                                      </p:cBhvr>
                                      <p:rCtr x="30833" y="15000"/>
                                    </p:animMotion>
                                  </p:childTnLst>
                                </p:cTn>
                              </p:par>
                            </p:childTnLst>
                          </p:cTn>
                        </p:par>
                        <p:par>
                          <p:cTn id="134" fill="hold" nodeType="afterGroup">
                            <p:stCondLst>
                              <p:cond delay="2500"/>
                            </p:stCondLst>
                            <p:childTnLst>
                              <p:par>
                                <p:cTn id="135" presetID="3" presetClass="entr" presetSubtype="10" fill="hold" grpId="0" nodeType="afterEffect">
                                  <p:stCondLst>
                                    <p:cond delay="0"/>
                                  </p:stCondLst>
                                  <p:childTnLst>
                                    <p:set>
                                      <p:cBhvr>
                                        <p:cTn id="136" dur="1" fill="hold">
                                          <p:stCondLst>
                                            <p:cond delay="0"/>
                                          </p:stCondLst>
                                        </p:cTn>
                                        <p:tgtEl>
                                          <p:spTgt spid="135232"/>
                                        </p:tgtEl>
                                        <p:attrNameLst>
                                          <p:attrName>style.visibility</p:attrName>
                                        </p:attrNameLst>
                                      </p:cBhvr>
                                      <p:to>
                                        <p:strVal val="visible"/>
                                      </p:to>
                                    </p:set>
                                    <p:animEffect transition="in" filter="blinds(horizontal)">
                                      <p:cBhvr>
                                        <p:cTn id="137" dur="500"/>
                                        <p:tgtEl>
                                          <p:spTgt spid="135232"/>
                                        </p:tgtEl>
                                      </p:cBhvr>
                                    </p:animEffect>
                                  </p:childTnLst>
                                </p:cTn>
                              </p:par>
                            </p:childTnLst>
                          </p:cTn>
                        </p:par>
                      </p:childTnLst>
                    </p:cTn>
                  </p:par>
                  <p:par>
                    <p:cTn id="138" fill="hold" nodeType="clickPar">
                      <p:stCondLst>
                        <p:cond delay="indefinite"/>
                      </p:stCondLst>
                      <p:childTnLst>
                        <p:par>
                          <p:cTn id="139" fill="hold" nodeType="withGroup">
                            <p:stCondLst>
                              <p:cond delay="0"/>
                            </p:stCondLst>
                            <p:childTnLst>
                              <p:par>
                                <p:cTn id="140" presetID="2" presetClass="exit" presetSubtype="4" fill="hold" grpId="1" nodeType="clickEffect">
                                  <p:stCondLst>
                                    <p:cond delay="0"/>
                                  </p:stCondLst>
                                  <p:childTnLst>
                                    <p:anim calcmode="lin" valueType="num">
                                      <p:cBhvr additive="base">
                                        <p:cTn id="141" dur="500"/>
                                        <p:tgtEl>
                                          <p:spTgt spid="135230"/>
                                        </p:tgtEl>
                                        <p:attrNameLst>
                                          <p:attrName>ppt_x</p:attrName>
                                        </p:attrNameLst>
                                      </p:cBhvr>
                                      <p:tavLst>
                                        <p:tav tm="0">
                                          <p:val>
                                            <p:strVal val="ppt_x"/>
                                          </p:val>
                                        </p:tav>
                                        <p:tav tm="100000">
                                          <p:val>
                                            <p:strVal val="ppt_x"/>
                                          </p:val>
                                        </p:tav>
                                      </p:tavLst>
                                    </p:anim>
                                    <p:anim calcmode="lin" valueType="num">
                                      <p:cBhvr additive="base">
                                        <p:cTn id="142" dur="500"/>
                                        <p:tgtEl>
                                          <p:spTgt spid="135230"/>
                                        </p:tgtEl>
                                        <p:attrNameLst>
                                          <p:attrName>ppt_y</p:attrName>
                                        </p:attrNameLst>
                                      </p:cBhvr>
                                      <p:tavLst>
                                        <p:tav tm="0">
                                          <p:val>
                                            <p:strVal val="ppt_y"/>
                                          </p:val>
                                        </p:tav>
                                        <p:tav tm="100000">
                                          <p:val>
                                            <p:strVal val="1+ppt_h/2"/>
                                          </p:val>
                                        </p:tav>
                                      </p:tavLst>
                                    </p:anim>
                                    <p:set>
                                      <p:cBhvr>
                                        <p:cTn id="143" dur="1" fill="hold">
                                          <p:stCondLst>
                                            <p:cond delay="499"/>
                                          </p:stCondLst>
                                        </p:cTn>
                                        <p:tgtEl>
                                          <p:spTgt spid="135230"/>
                                        </p:tgtEl>
                                        <p:attrNameLst>
                                          <p:attrName>style.visibility</p:attrName>
                                        </p:attrNameLst>
                                      </p:cBhvr>
                                      <p:to>
                                        <p:strVal val="hidden"/>
                                      </p:to>
                                    </p:set>
                                  </p:childTnLst>
                                </p:cTn>
                              </p:par>
                              <p:par>
                                <p:cTn id="144" presetID="2" presetClass="exit" presetSubtype="4" fill="hold" grpId="1" nodeType="withEffect">
                                  <p:stCondLst>
                                    <p:cond delay="0"/>
                                  </p:stCondLst>
                                  <p:childTnLst>
                                    <p:anim calcmode="lin" valueType="num">
                                      <p:cBhvr additive="base">
                                        <p:cTn id="145" dur="500"/>
                                        <p:tgtEl>
                                          <p:spTgt spid="135232"/>
                                        </p:tgtEl>
                                        <p:attrNameLst>
                                          <p:attrName>ppt_x</p:attrName>
                                        </p:attrNameLst>
                                      </p:cBhvr>
                                      <p:tavLst>
                                        <p:tav tm="0">
                                          <p:val>
                                            <p:strVal val="ppt_x"/>
                                          </p:val>
                                        </p:tav>
                                        <p:tav tm="100000">
                                          <p:val>
                                            <p:strVal val="ppt_x"/>
                                          </p:val>
                                        </p:tav>
                                      </p:tavLst>
                                    </p:anim>
                                    <p:anim calcmode="lin" valueType="num">
                                      <p:cBhvr additive="base">
                                        <p:cTn id="146" dur="500"/>
                                        <p:tgtEl>
                                          <p:spTgt spid="135232"/>
                                        </p:tgtEl>
                                        <p:attrNameLst>
                                          <p:attrName>ppt_y</p:attrName>
                                        </p:attrNameLst>
                                      </p:cBhvr>
                                      <p:tavLst>
                                        <p:tav tm="0">
                                          <p:val>
                                            <p:strVal val="ppt_y"/>
                                          </p:val>
                                        </p:tav>
                                        <p:tav tm="100000">
                                          <p:val>
                                            <p:strVal val="1+ppt_h/2"/>
                                          </p:val>
                                        </p:tav>
                                      </p:tavLst>
                                    </p:anim>
                                    <p:set>
                                      <p:cBhvr>
                                        <p:cTn id="147" dur="1" fill="hold">
                                          <p:stCondLst>
                                            <p:cond delay="499"/>
                                          </p:stCondLst>
                                        </p:cTn>
                                        <p:tgtEl>
                                          <p:spTgt spid="135232"/>
                                        </p:tgtEl>
                                        <p:attrNameLst>
                                          <p:attrName>style.visibility</p:attrName>
                                        </p:attrNameLst>
                                      </p:cBhvr>
                                      <p:to>
                                        <p:strVal val="hidden"/>
                                      </p:to>
                                    </p:set>
                                  </p:childTnLst>
                                </p:cTn>
                              </p:par>
                            </p:childTnLst>
                          </p:cTn>
                        </p:par>
                      </p:childTnLst>
                    </p:cTn>
                  </p:par>
                  <p:par>
                    <p:cTn id="148" fill="hold" nodeType="clickPar">
                      <p:stCondLst>
                        <p:cond delay="indefinite"/>
                      </p:stCondLst>
                      <p:childTnLst>
                        <p:par>
                          <p:cTn id="149" fill="hold" nodeType="withGroup">
                            <p:stCondLst>
                              <p:cond delay="0"/>
                            </p:stCondLst>
                            <p:childTnLst>
                              <p:par>
                                <p:cTn id="150" presetID="22" presetClass="emph" presetSubtype="0" fill="hold" grpId="0" nodeType="clickEffect">
                                  <p:stCondLst>
                                    <p:cond delay="0"/>
                                  </p:stCondLst>
                                  <p:childTnLst>
                                    <p:animClr clrSpc="hsl" dir="cw">
                                      <p:cBhvr override="childStyle">
                                        <p:cTn id="151" dur="500" fill="hold"/>
                                        <p:tgtEl>
                                          <p:spTgt spid="135225"/>
                                        </p:tgtEl>
                                        <p:attrNameLst>
                                          <p:attrName>style.color</p:attrName>
                                        </p:attrNameLst>
                                      </p:cBhvr>
                                      <p:by>
                                        <p:hsl h="-7200000" s="0" l="0"/>
                                      </p:by>
                                    </p:animClr>
                                    <p:animClr clrSpc="hsl" dir="cw">
                                      <p:cBhvr>
                                        <p:cTn id="152" dur="500" fill="hold"/>
                                        <p:tgtEl>
                                          <p:spTgt spid="135225"/>
                                        </p:tgtEl>
                                        <p:attrNameLst>
                                          <p:attrName>fillcolor</p:attrName>
                                        </p:attrNameLst>
                                      </p:cBhvr>
                                      <p:by>
                                        <p:hsl h="-7200000" s="0" l="0"/>
                                      </p:by>
                                    </p:animClr>
                                    <p:animClr clrSpc="hsl" dir="cw">
                                      <p:cBhvr>
                                        <p:cTn id="153" dur="500" fill="hold"/>
                                        <p:tgtEl>
                                          <p:spTgt spid="135225"/>
                                        </p:tgtEl>
                                        <p:attrNameLst>
                                          <p:attrName>stroke.color</p:attrName>
                                        </p:attrNameLst>
                                      </p:cBhvr>
                                      <p:by>
                                        <p:hsl h="-7200000" s="0" l="0"/>
                                      </p:by>
                                    </p:animClr>
                                    <p:set>
                                      <p:cBhvr>
                                        <p:cTn id="154" dur="500" fill="hold"/>
                                        <p:tgtEl>
                                          <p:spTgt spid="135225"/>
                                        </p:tgtEl>
                                        <p:attrNameLst>
                                          <p:attrName>fill.type</p:attrName>
                                        </p:attrNameLst>
                                      </p:cBhvr>
                                      <p:to>
                                        <p:strVal val="solid"/>
                                      </p:to>
                                    </p:set>
                                  </p:childTnLst>
                                </p:cTn>
                              </p:par>
                              <p:par>
                                <p:cTn id="155" presetID="22" presetClass="emph" presetSubtype="0" fill="hold" grpId="0" nodeType="withEffect">
                                  <p:stCondLst>
                                    <p:cond delay="0"/>
                                  </p:stCondLst>
                                  <p:childTnLst>
                                    <p:animClr clrSpc="hsl" dir="cw">
                                      <p:cBhvr override="childStyle">
                                        <p:cTn id="156" dur="500" fill="hold"/>
                                        <p:tgtEl>
                                          <p:spTgt spid="135229"/>
                                        </p:tgtEl>
                                        <p:attrNameLst>
                                          <p:attrName>style.color</p:attrName>
                                        </p:attrNameLst>
                                      </p:cBhvr>
                                      <p:by>
                                        <p:hsl h="-7200000" s="0" l="0"/>
                                      </p:by>
                                    </p:animClr>
                                    <p:animClr clrSpc="hsl" dir="cw">
                                      <p:cBhvr>
                                        <p:cTn id="157" dur="500" fill="hold"/>
                                        <p:tgtEl>
                                          <p:spTgt spid="135229"/>
                                        </p:tgtEl>
                                        <p:attrNameLst>
                                          <p:attrName>fillcolor</p:attrName>
                                        </p:attrNameLst>
                                      </p:cBhvr>
                                      <p:by>
                                        <p:hsl h="-7200000" s="0" l="0"/>
                                      </p:by>
                                    </p:animClr>
                                    <p:animClr clrSpc="hsl" dir="cw">
                                      <p:cBhvr>
                                        <p:cTn id="158" dur="500" fill="hold"/>
                                        <p:tgtEl>
                                          <p:spTgt spid="135229"/>
                                        </p:tgtEl>
                                        <p:attrNameLst>
                                          <p:attrName>stroke.color</p:attrName>
                                        </p:attrNameLst>
                                      </p:cBhvr>
                                      <p:by>
                                        <p:hsl h="-7200000" s="0" l="0"/>
                                      </p:by>
                                    </p:animClr>
                                    <p:set>
                                      <p:cBhvr>
                                        <p:cTn id="159" dur="500" fill="hold"/>
                                        <p:tgtEl>
                                          <p:spTgt spid="135229"/>
                                        </p:tgtEl>
                                        <p:attrNameLst>
                                          <p:attrName>fill.type</p:attrName>
                                        </p:attrNameLst>
                                      </p:cBhvr>
                                      <p:to>
                                        <p:strVal val="solid"/>
                                      </p:to>
                                    </p:set>
                                  </p:childTnLst>
                                </p:cTn>
                              </p:par>
                              <p:par>
                                <p:cTn id="160" presetID="22" presetClass="emph" presetSubtype="0" fill="hold" grpId="0" nodeType="withEffect">
                                  <p:stCondLst>
                                    <p:cond delay="0"/>
                                  </p:stCondLst>
                                  <p:childTnLst>
                                    <p:animClr clrSpc="hsl" dir="cw">
                                      <p:cBhvr override="childStyle">
                                        <p:cTn id="161" dur="500" fill="hold"/>
                                        <p:tgtEl>
                                          <p:spTgt spid="135226"/>
                                        </p:tgtEl>
                                        <p:attrNameLst>
                                          <p:attrName>style.color</p:attrName>
                                        </p:attrNameLst>
                                      </p:cBhvr>
                                      <p:by>
                                        <p:hsl h="-7200000" s="0" l="0"/>
                                      </p:by>
                                    </p:animClr>
                                    <p:animClr clrSpc="hsl" dir="cw">
                                      <p:cBhvr>
                                        <p:cTn id="162" dur="500" fill="hold"/>
                                        <p:tgtEl>
                                          <p:spTgt spid="135226"/>
                                        </p:tgtEl>
                                        <p:attrNameLst>
                                          <p:attrName>fillcolor</p:attrName>
                                        </p:attrNameLst>
                                      </p:cBhvr>
                                      <p:by>
                                        <p:hsl h="-7200000" s="0" l="0"/>
                                      </p:by>
                                    </p:animClr>
                                    <p:animClr clrSpc="hsl" dir="cw">
                                      <p:cBhvr>
                                        <p:cTn id="163" dur="500" fill="hold"/>
                                        <p:tgtEl>
                                          <p:spTgt spid="135226"/>
                                        </p:tgtEl>
                                        <p:attrNameLst>
                                          <p:attrName>stroke.color</p:attrName>
                                        </p:attrNameLst>
                                      </p:cBhvr>
                                      <p:by>
                                        <p:hsl h="-7200000" s="0" l="0"/>
                                      </p:by>
                                    </p:animClr>
                                    <p:set>
                                      <p:cBhvr>
                                        <p:cTn id="164" dur="500" fill="hold"/>
                                        <p:tgtEl>
                                          <p:spTgt spid="135226"/>
                                        </p:tgtEl>
                                        <p:attrNameLst>
                                          <p:attrName>fill.type</p:attrName>
                                        </p:attrNameLst>
                                      </p:cBhvr>
                                      <p:to>
                                        <p:strVal val="solid"/>
                                      </p:to>
                                    </p:set>
                                  </p:childTnLst>
                                </p:cTn>
                              </p:par>
                              <p:par>
                                <p:cTn id="165" presetID="22" presetClass="emph" presetSubtype="0" fill="hold" grpId="0" nodeType="withEffect">
                                  <p:stCondLst>
                                    <p:cond delay="0"/>
                                  </p:stCondLst>
                                  <p:childTnLst>
                                    <p:animClr clrSpc="hsl" dir="cw">
                                      <p:cBhvr override="childStyle">
                                        <p:cTn id="166" dur="500" fill="hold"/>
                                        <p:tgtEl>
                                          <p:spTgt spid="135228"/>
                                        </p:tgtEl>
                                        <p:attrNameLst>
                                          <p:attrName>style.color</p:attrName>
                                        </p:attrNameLst>
                                      </p:cBhvr>
                                      <p:by>
                                        <p:hsl h="-7200000" s="0" l="0"/>
                                      </p:by>
                                    </p:animClr>
                                    <p:animClr clrSpc="hsl" dir="cw">
                                      <p:cBhvr>
                                        <p:cTn id="167" dur="500" fill="hold"/>
                                        <p:tgtEl>
                                          <p:spTgt spid="135228"/>
                                        </p:tgtEl>
                                        <p:attrNameLst>
                                          <p:attrName>fillcolor</p:attrName>
                                        </p:attrNameLst>
                                      </p:cBhvr>
                                      <p:by>
                                        <p:hsl h="-7200000" s="0" l="0"/>
                                      </p:by>
                                    </p:animClr>
                                    <p:animClr clrSpc="hsl" dir="cw">
                                      <p:cBhvr>
                                        <p:cTn id="168" dur="500" fill="hold"/>
                                        <p:tgtEl>
                                          <p:spTgt spid="135228"/>
                                        </p:tgtEl>
                                        <p:attrNameLst>
                                          <p:attrName>stroke.color</p:attrName>
                                        </p:attrNameLst>
                                      </p:cBhvr>
                                      <p:by>
                                        <p:hsl h="-7200000" s="0" l="0"/>
                                      </p:by>
                                    </p:animClr>
                                    <p:set>
                                      <p:cBhvr>
                                        <p:cTn id="169" dur="500" fill="hold"/>
                                        <p:tgtEl>
                                          <p:spTgt spid="135228"/>
                                        </p:tgtEl>
                                        <p:attrNameLst>
                                          <p:attrName>fill.type</p:attrName>
                                        </p:attrNameLst>
                                      </p:cBhvr>
                                      <p:to>
                                        <p:strVal val="solid"/>
                                      </p:to>
                                    </p:set>
                                  </p:childTnLst>
                                </p:cTn>
                              </p:par>
                              <p:par>
                                <p:cTn id="170" presetID="22" presetClass="emph" presetSubtype="0" fill="hold" grpId="0" nodeType="withEffect">
                                  <p:stCondLst>
                                    <p:cond delay="0"/>
                                  </p:stCondLst>
                                  <p:childTnLst>
                                    <p:animClr clrSpc="hsl" dir="cw">
                                      <p:cBhvr override="childStyle">
                                        <p:cTn id="171" dur="500" fill="hold"/>
                                        <p:tgtEl>
                                          <p:spTgt spid="135227"/>
                                        </p:tgtEl>
                                        <p:attrNameLst>
                                          <p:attrName>style.color</p:attrName>
                                        </p:attrNameLst>
                                      </p:cBhvr>
                                      <p:by>
                                        <p:hsl h="-7200000" s="0" l="0"/>
                                      </p:by>
                                    </p:animClr>
                                    <p:animClr clrSpc="hsl" dir="cw">
                                      <p:cBhvr>
                                        <p:cTn id="172" dur="500" fill="hold"/>
                                        <p:tgtEl>
                                          <p:spTgt spid="135227"/>
                                        </p:tgtEl>
                                        <p:attrNameLst>
                                          <p:attrName>fillcolor</p:attrName>
                                        </p:attrNameLst>
                                      </p:cBhvr>
                                      <p:by>
                                        <p:hsl h="-7200000" s="0" l="0"/>
                                      </p:by>
                                    </p:animClr>
                                    <p:animClr clrSpc="hsl" dir="cw">
                                      <p:cBhvr>
                                        <p:cTn id="173" dur="500" fill="hold"/>
                                        <p:tgtEl>
                                          <p:spTgt spid="135227"/>
                                        </p:tgtEl>
                                        <p:attrNameLst>
                                          <p:attrName>stroke.color</p:attrName>
                                        </p:attrNameLst>
                                      </p:cBhvr>
                                      <p:by>
                                        <p:hsl h="-7200000" s="0" l="0"/>
                                      </p:by>
                                    </p:animClr>
                                    <p:set>
                                      <p:cBhvr>
                                        <p:cTn id="174" dur="500" fill="hold"/>
                                        <p:tgtEl>
                                          <p:spTgt spid="135227"/>
                                        </p:tgtEl>
                                        <p:attrNameLst>
                                          <p:attrName>fill.type</p:attrName>
                                        </p:attrNameLst>
                                      </p:cBhvr>
                                      <p:to>
                                        <p:strVal val="solid"/>
                                      </p:to>
                                    </p:set>
                                  </p:childTnLst>
                                </p:cTn>
                              </p:par>
                            </p:childTnLst>
                          </p:cTn>
                        </p:par>
                        <p:par>
                          <p:cTn id="175" fill="hold" nodeType="afterGroup">
                            <p:stCondLst>
                              <p:cond delay="500"/>
                            </p:stCondLst>
                            <p:childTnLst>
                              <p:par>
                                <p:cTn id="176" presetID="3" presetClass="entr" presetSubtype="10" fill="hold" grpId="0" nodeType="afterEffect">
                                  <p:stCondLst>
                                    <p:cond delay="0"/>
                                  </p:stCondLst>
                                  <p:childTnLst>
                                    <p:set>
                                      <p:cBhvr>
                                        <p:cTn id="177" dur="1" fill="hold">
                                          <p:stCondLst>
                                            <p:cond delay="0"/>
                                          </p:stCondLst>
                                        </p:cTn>
                                        <p:tgtEl>
                                          <p:spTgt spid="135233"/>
                                        </p:tgtEl>
                                        <p:attrNameLst>
                                          <p:attrName>style.visibility</p:attrName>
                                        </p:attrNameLst>
                                      </p:cBhvr>
                                      <p:to>
                                        <p:strVal val="visible"/>
                                      </p:to>
                                    </p:set>
                                    <p:animEffect transition="in" filter="blinds(horizontal)">
                                      <p:cBhvr>
                                        <p:cTn id="178" dur="500"/>
                                        <p:tgtEl>
                                          <p:spTgt spid="135233"/>
                                        </p:tgtEl>
                                      </p:cBhvr>
                                    </p:animEffect>
                                  </p:childTnLst>
                                </p:cTn>
                              </p:par>
                            </p:childTnLst>
                          </p:cTn>
                        </p:par>
                        <p:par>
                          <p:cTn id="179" fill="hold" nodeType="afterGroup">
                            <p:stCondLst>
                              <p:cond delay="1000"/>
                            </p:stCondLst>
                            <p:childTnLst>
                              <p:par>
                                <p:cTn id="180" presetID="49" presetClass="path" presetSubtype="0" accel="50000" decel="50000" fill="hold" grpId="0" nodeType="afterEffect">
                                  <p:stCondLst>
                                    <p:cond delay="0"/>
                                  </p:stCondLst>
                                  <p:childTnLst>
                                    <p:animMotion origin="layout" path="M 3.33333E-6 4.44444E-6 L 0.90833 0.02222 " pathEditMode="relative" rAng="0" ptsTypes="AA">
                                      <p:cBhvr>
                                        <p:cTn id="181" dur="2000" fill="hold"/>
                                        <p:tgtEl>
                                          <p:spTgt spid="135231"/>
                                        </p:tgtEl>
                                        <p:attrNameLst>
                                          <p:attrName>ppt_x</p:attrName>
                                          <p:attrName>ppt_y</p:attrName>
                                        </p:attrNameLst>
                                      </p:cBhvr>
                                      <p:rCtr x="45417" y="1111"/>
                                    </p:animMotion>
                                  </p:childTnLst>
                                </p:cTn>
                              </p:par>
                            </p:childTnLst>
                          </p:cTn>
                        </p:par>
                      </p:childTnLst>
                    </p:cTn>
                  </p:par>
                  <p:par>
                    <p:cTn id="182" fill="hold" nodeType="clickPar">
                      <p:stCondLst>
                        <p:cond delay="indefinite"/>
                      </p:stCondLst>
                      <p:childTnLst>
                        <p:par>
                          <p:cTn id="183" fill="hold" nodeType="withGroup">
                            <p:stCondLst>
                              <p:cond delay="0"/>
                            </p:stCondLst>
                            <p:childTnLst>
                              <p:par>
                                <p:cTn id="184" presetID="2" presetClass="exit" presetSubtype="4" fill="hold" grpId="1" nodeType="clickEffect">
                                  <p:stCondLst>
                                    <p:cond delay="0"/>
                                  </p:stCondLst>
                                  <p:childTnLst>
                                    <p:anim calcmode="lin" valueType="num">
                                      <p:cBhvr additive="base">
                                        <p:cTn id="185" dur="500"/>
                                        <p:tgtEl>
                                          <p:spTgt spid="135231"/>
                                        </p:tgtEl>
                                        <p:attrNameLst>
                                          <p:attrName>ppt_x</p:attrName>
                                        </p:attrNameLst>
                                      </p:cBhvr>
                                      <p:tavLst>
                                        <p:tav tm="0">
                                          <p:val>
                                            <p:strVal val="ppt_x"/>
                                          </p:val>
                                        </p:tav>
                                        <p:tav tm="100000">
                                          <p:val>
                                            <p:strVal val="ppt_x"/>
                                          </p:val>
                                        </p:tav>
                                      </p:tavLst>
                                    </p:anim>
                                    <p:anim calcmode="lin" valueType="num">
                                      <p:cBhvr additive="base">
                                        <p:cTn id="186" dur="500"/>
                                        <p:tgtEl>
                                          <p:spTgt spid="135231"/>
                                        </p:tgtEl>
                                        <p:attrNameLst>
                                          <p:attrName>ppt_y</p:attrName>
                                        </p:attrNameLst>
                                      </p:cBhvr>
                                      <p:tavLst>
                                        <p:tav tm="0">
                                          <p:val>
                                            <p:strVal val="ppt_y"/>
                                          </p:val>
                                        </p:tav>
                                        <p:tav tm="100000">
                                          <p:val>
                                            <p:strVal val="1+ppt_h/2"/>
                                          </p:val>
                                        </p:tav>
                                      </p:tavLst>
                                    </p:anim>
                                    <p:set>
                                      <p:cBhvr>
                                        <p:cTn id="187" dur="1" fill="hold">
                                          <p:stCondLst>
                                            <p:cond delay="499"/>
                                          </p:stCondLst>
                                        </p:cTn>
                                        <p:tgtEl>
                                          <p:spTgt spid="135231"/>
                                        </p:tgtEl>
                                        <p:attrNameLst>
                                          <p:attrName>style.visibility</p:attrName>
                                        </p:attrNameLst>
                                      </p:cBhvr>
                                      <p:to>
                                        <p:strVal val="hidden"/>
                                      </p:to>
                                    </p:set>
                                  </p:childTnLst>
                                </p:cTn>
                              </p:par>
                              <p:par>
                                <p:cTn id="188" presetID="2" presetClass="exit" presetSubtype="4" fill="hold" grpId="1" nodeType="withEffect">
                                  <p:stCondLst>
                                    <p:cond delay="0"/>
                                  </p:stCondLst>
                                  <p:childTnLst>
                                    <p:anim calcmode="lin" valueType="num">
                                      <p:cBhvr additive="base">
                                        <p:cTn id="189" dur="500"/>
                                        <p:tgtEl>
                                          <p:spTgt spid="135233"/>
                                        </p:tgtEl>
                                        <p:attrNameLst>
                                          <p:attrName>ppt_x</p:attrName>
                                        </p:attrNameLst>
                                      </p:cBhvr>
                                      <p:tavLst>
                                        <p:tav tm="0">
                                          <p:val>
                                            <p:strVal val="ppt_x"/>
                                          </p:val>
                                        </p:tav>
                                        <p:tav tm="100000">
                                          <p:val>
                                            <p:strVal val="ppt_x"/>
                                          </p:val>
                                        </p:tav>
                                      </p:tavLst>
                                    </p:anim>
                                    <p:anim calcmode="lin" valueType="num">
                                      <p:cBhvr additive="base">
                                        <p:cTn id="190" dur="500"/>
                                        <p:tgtEl>
                                          <p:spTgt spid="135233"/>
                                        </p:tgtEl>
                                        <p:attrNameLst>
                                          <p:attrName>ppt_y</p:attrName>
                                        </p:attrNameLst>
                                      </p:cBhvr>
                                      <p:tavLst>
                                        <p:tav tm="0">
                                          <p:val>
                                            <p:strVal val="ppt_y"/>
                                          </p:val>
                                        </p:tav>
                                        <p:tav tm="100000">
                                          <p:val>
                                            <p:strVal val="1+ppt_h/2"/>
                                          </p:val>
                                        </p:tav>
                                      </p:tavLst>
                                    </p:anim>
                                    <p:set>
                                      <p:cBhvr>
                                        <p:cTn id="191" dur="1" fill="hold">
                                          <p:stCondLst>
                                            <p:cond delay="499"/>
                                          </p:stCondLst>
                                        </p:cTn>
                                        <p:tgtEl>
                                          <p:spTgt spid="135233"/>
                                        </p:tgtEl>
                                        <p:attrNameLst>
                                          <p:attrName>style.visibility</p:attrName>
                                        </p:attrNameLst>
                                      </p:cBhvr>
                                      <p:to>
                                        <p:strVal val="hidden"/>
                                      </p:to>
                                    </p:set>
                                  </p:childTnLst>
                                </p:cTn>
                              </p:par>
                            </p:childTnLst>
                          </p:cTn>
                        </p:par>
                      </p:childTnLst>
                    </p:cTn>
                  </p:par>
                  <p:par>
                    <p:cTn id="192" fill="hold" nodeType="clickPar">
                      <p:stCondLst>
                        <p:cond delay="indefinite"/>
                      </p:stCondLst>
                      <p:childTnLst>
                        <p:par>
                          <p:cTn id="193" fill="hold" nodeType="withGroup">
                            <p:stCondLst>
                              <p:cond delay="0"/>
                            </p:stCondLst>
                            <p:childTnLst>
                              <p:par>
                                <p:cTn id="194" presetID="2" presetClass="exit" presetSubtype="4" fill="hold" grpId="1" nodeType="clickEffect">
                                  <p:stCondLst>
                                    <p:cond delay="0"/>
                                  </p:stCondLst>
                                  <p:iterate type="lt">
                                    <p:tmPct val="0"/>
                                  </p:iterate>
                                  <p:childTnLst>
                                    <p:anim calcmode="lin" valueType="num">
                                      <p:cBhvr additive="base">
                                        <p:cTn id="195" dur="500"/>
                                        <p:tgtEl>
                                          <p:spTgt spid="135236">
                                            <p:txEl>
                                              <p:pRg st="0" end="0"/>
                                            </p:txEl>
                                          </p:spTgt>
                                        </p:tgtEl>
                                        <p:attrNameLst>
                                          <p:attrName>ppt_x</p:attrName>
                                        </p:attrNameLst>
                                      </p:cBhvr>
                                      <p:tavLst>
                                        <p:tav tm="0">
                                          <p:val>
                                            <p:strVal val="ppt_x"/>
                                          </p:val>
                                        </p:tav>
                                        <p:tav tm="100000">
                                          <p:val>
                                            <p:strVal val="ppt_x"/>
                                          </p:val>
                                        </p:tav>
                                      </p:tavLst>
                                    </p:anim>
                                    <p:anim calcmode="lin" valueType="num">
                                      <p:cBhvr additive="base">
                                        <p:cTn id="196" dur="500"/>
                                        <p:tgtEl>
                                          <p:spTgt spid="135236">
                                            <p:txEl>
                                              <p:pRg st="0" end="0"/>
                                            </p:txEl>
                                          </p:spTgt>
                                        </p:tgtEl>
                                        <p:attrNameLst>
                                          <p:attrName>ppt_y</p:attrName>
                                        </p:attrNameLst>
                                      </p:cBhvr>
                                      <p:tavLst>
                                        <p:tav tm="0">
                                          <p:val>
                                            <p:strVal val="ppt_y"/>
                                          </p:val>
                                        </p:tav>
                                        <p:tav tm="100000">
                                          <p:val>
                                            <p:strVal val="1+ppt_h/2"/>
                                          </p:val>
                                        </p:tav>
                                      </p:tavLst>
                                    </p:anim>
                                    <p:set>
                                      <p:cBhvr>
                                        <p:cTn id="197" dur="1" fill="hold">
                                          <p:stCondLst>
                                            <p:cond delay="499"/>
                                          </p:stCondLst>
                                        </p:cTn>
                                        <p:tgtEl>
                                          <p:spTgt spid="135236">
                                            <p:txEl>
                                              <p:pRg st="0" end="0"/>
                                            </p:txEl>
                                          </p:spTgt>
                                        </p:tgtEl>
                                        <p:attrNameLst>
                                          <p:attrName>style.visibility</p:attrName>
                                        </p:attrNameLst>
                                      </p:cBhvr>
                                      <p:to>
                                        <p:strVal val="hidden"/>
                                      </p:to>
                                    </p:set>
                                  </p:childTnLst>
                                </p:cTn>
                              </p:par>
                            </p:childTnLst>
                          </p:cTn>
                        </p:par>
                        <p:par>
                          <p:cTn id="198" fill="hold" nodeType="afterGroup">
                            <p:stCondLst>
                              <p:cond delay="500"/>
                            </p:stCondLst>
                            <p:childTnLst>
                              <p:par>
                                <p:cTn id="199" presetID="27" presetClass="entr" presetSubtype="0" fill="hold" nodeType="afterEffect">
                                  <p:stCondLst>
                                    <p:cond delay="0"/>
                                  </p:stCondLst>
                                  <p:iterate type="lt">
                                    <p:tmPct val="50000"/>
                                  </p:iterate>
                                  <p:childTnLst>
                                    <p:set>
                                      <p:cBhvr>
                                        <p:cTn id="200" dur="1" fill="hold">
                                          <p:stCondLst>
                                            <p:cond delay="0"/>
                                          </p:stCondLst>
                                        </p:cTn>
                                        <p:tgtEl>
                                          <p:spTgt spid="135235">
                                            <p:txEl>
                                              <p:pRg st="0" end="0"/>
                                            </p:txEl>
                                          </p:spTgt>
                                        </p:tgtEl>
                                        <p:attrNameLst>
                                          <p:attrName>style.visibility</p:attrName>
                                        </p:attrNameLst>
                                      </p:cBhvr>
                                      <p:to>
                                        <p:strVal val="visible"/>
                                      </p:to>
                                    </p:set>
                                    <p:anim calcmode="discrete" valueType="clr">
                                      <p:cBhvr override="childStyle">
                                        <p:cTn id="201" dur="80"/>
                                        <p:tgtEl>
                                          <p:spTgt spid="13523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02" dur="80"/>
                                        <p:tgtEl>
                                          <p:spTgt spid="135235">
                                            <p:txEl>
                                              <p:pRg st="0" end="0"/>
                                            </p:txEl>
                                          </p:spTgt>
                                        </p:tgtEl>
                                        <p:attrNameLst>
                                          <p:attrName>fillcolor</p:attrName>
                                        </p:attrNameLst>
                                      </p:cBhvr>
                                      <p:tavLst>
                                        <p:tav tm="0">
                                          <p:val>
                                            <p:clrVal>
                                              <a:schemeClr val="accent2"/>
                                            </p:clrVal>
                                          </p:val>
                                        </p:tav>
                                        <p:tav tm="50000">
                                          <p:val>
                                            <p:clrVal>
                                              <a:schemeClr val="hlink"/>
                                            </p:clrVal>
                                          </p:val>
                                        </p:tav>
                                      </p:tavLst>
                                    </p:anim>
                                    <p:set>
                                      <p:cBhvr>
                                        <p:cTn id="203" dur="80"/>
                                        <p:tgtEl>
                                          <p:spTgt spid="135235">
                                            <p:txEl>
                                              <p:pRg st="0" end="0"/>
                                            </p:txEl>
                                          </p:spTgt>
                                        </p:tgtEl>
                                        <p:attrNameLst>
                                          <p:attrName>fill.type</p:attrName>
                                        </p:attrNameLst>
                                      </p:cBhvr>
                                      <p:to>
                                        <p:strVal val="solid"/>
                                      </p:to>
                                    </p:set>
                                  </p:childTnLst>
                                  <p:subTnLst>
                                    <p:audio>
                                      <p:cMediaNode>
                                        <p:cTn display="0" masterRel="sameClick">
                                          <p:stCondLst>
                                            <p:cond evt="begin" delay="0">
                                              <p:tn val="199"/>
                                            </p:cond>
                                          </p:stCondLst>
                                          <p:endCondLst>
                                            <p:cond evt="onStopAudio" delay="0">
                                              <p:tgtEl>
                                                <p:sldTgt/>
                                              </p:tgtEl>
                                            </p:cond>
                                          </p:endCondLst>
                                        </p:cTn>
                                        <p:tgtEl>
                                          <p:sndTgt r:embed="rId2"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8" grpId="0"/>
      <p:bldP spid="135178" grpId="1"/>
      <p:bldP spid="135211" grpId="0" animBg="1"/>
      <p:bldP spid="135212" grpId="0" animBg="1"/>
      <p:bldP spid="135213" grpId="0" animBg="1"/>
      <p:bldP spid="135214" grpId="0" animBg="1"/>
      <p:bldP spid="135215" grpId="0" animBg="1"/>
      <p:bldP spid="135215" grpId="1" animBg="1"/>
      <p:bldP spid="135218" grpId="0"/>
      <p:bldP spid="135218" grpId="1"/>
      <p:bldP spid="135219" grpId="0" animBg="1"/>
      <p:bldP spid="135219" grpId="1" animBg="1"/>
      <p:bldP spid="135220" grpId="0"/>
      <p:bldP spid="135220" grpId="1"/>
      <p:bldP spid="135221" grpId="0" animBg="1"/>
      <p:bldP spid="135221" grpId="1" animBg="1"/>
      <p:bldP spid="135222" grpId="0"/>
      <p:bldP spid="135222" grpId="1"/>
      <p:bldP spid="135223" grpId="0" animBg="1"/>
      <p:bldP spid="135223" grpId="1" animBg="1"/>
      <p:bldP spid="135224" grpId="0" animBg="1"/>
      <p:bldP spid="135225" grpId="0" animBg="1"/>
      <p:bldP spid="135226" grpId="0" animBg="1"/>
      <p:bldP spid="135227" grpId="0" animBg="1"/>
      <p:bldP spid="135228" grpId="0" animBg="1"/>
      <p:bldP spid="135229" grpId="0" animBg="1"/>
      <p:bldP spid="135230" grpId="0"/>
      <p:bldP spid="135230" grpId="1"/>
      <p:bldP spid="135231" grpId="0"/>
      <p:bldP spid="135231" grpId="1"/>
      <p:bldP spid="135232" grpId="0" animBg="1"/>
      <p:bldP spid="135232" grpId="1" animBg="1"/>
      <p:bldP spid="135233" grpId="0" animBg="1"/>
      <p:bldP spid="135233" grpId="1" animBg="1"/>
      <p:bldP spid="135236" grpId="0" build="allAtOnce"/>
      <p:bldP spid="135236" grpId="1" build="allAtOnce"/>
      <p:bldP spid="135237"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LuocdoDiahinhVietNam_jpg"/>
          <p:cNvPicPr>
            <a:picLocks noChangeAspect="1" noChangeArrowheads="1"/>
          </p:cNvPicPr>
          <p:nvPr/>
        </p:nvPicPr>
        <p:blipFill>
          <a:blip r:embed="rId3"/>
          <a:srcRect/>
          <a:stretch>
            <a:fillRect/>
          </a:stretch>
        </p:blipFill>
        <p:spPr bwMode="auto">
          <a:xfrm>
            <a:off x="0" y="0"/>
            <a:ext cx="4800600" cy="6858000"/>
          </a:xfrm>
          <a:prstGeom prst="rect">
            <a:avLst/>
          </a:prstGeom>
          <a:noFill/>
          <a:ln w="9525">
            <a:noFill/>
            <a:miter lim="800000"/>
            <a:headEnd/>
            <a:tailEnd/>
          </a:ln>
        </p:spPr>
      </p:pic>
      <p:sp>
        <p:nvSpPr>
          <p:cNvPr id="137219" name="Text Box 3"/>
          <p:cNvSpPr txBox="1">
            <a:spLocks noChangeArrowheads="1"/>
          </p:cNvSpPr>
          <p:nvPr/>
        </p:nvSpPr>
        <p:spPr bwMode="auto">
          <a:xfrm>
            <a:off x="4851400" y="0"/>
            <a:ext cx="4267200" cy="2227263"/>
          </a:xfrm>
          <a:prstGeom prst="rect">
            <a:avLst/>
          </a:prstGeom>
          <a:noFill/>
          <a:ln w="38100" algn="ctr">
            <a:noFill/>
            <a:miter lim="800000"/>
            <a:headEnd/>
            <a:tailEnd/>
          </a:ln>
          <a:effectLst/>
        </p:spPr>
        <p:txBody>
          <a:bodyPr>
            <a:spAutoFit/>
          </a:bodyPr>
          <a:lstStyle/>
          <a:p>
            <a:pPr indent="457200" algn="just">
              <a:spcBef>
                <a:spcPct val="50000"/>
              </a:spcBef>
              <a:buFont typeface="Wingdings" pitchFamily="2" charset="2"/>
              <a:buNone/>
              <a:defRPr/>
            </a:pPr>
            <a:r>
              <a:rPr lang="en-US" sz="2800" b="1">
                <a:solidFill>
                  <a:srgbClr val="660066"/>
                </a:solidFill>
                <a:effectLst>
                  <a:outerShdw blurRad="38100" dist="38100" dir="2700000" algn="tl">
                    <a:srgbClr val="C0C0C0"/>
                  </a:outerShdw>
                </a:effectLst>
                <a:latin typeface="Arial"/>
              </a:rPr>
              <a:t>Chỉ trên hình bên phần đồng bằng Bắc Bộ, đồng bằng Nam Bộ và dải đồng bằng Duyên hải miền Trung?</a:t>
            </a:r>
          </a:p>
        </p:txBody>
      </p:sp>
      <p:grpSp>
        <p:nvGrpSpPr>
          <p:cNvPr id="2" name="Group 4"/>
          <p:cNvGrpSpPr>
            <a:grpSpLocks/>
          </p:cNvGrpSpPr>
          <p:nvPr/>
        </p:nvGrpSpPr>
        <p:grpSpPr bwMode="auto">
          <a:xfrm>
            <a:off x="1778000" y="5880100"/>
            <a:ext cx="2692400" cy="809625"/>
            <a:chOff x="1088" y="3680"/>
            <a:chExt cx="1696" cy="510"/>
          </a:xfrm>
        </p:grpSpPr>
        <p:sp>
          <p:nvSpPr>
            <p:cNvPr id="8226" name="AutoShape 5"/>
            <p:cNvSpPr>
              <a:spLocks noChangeArrowheads="1"/>
            </p:cNvSpPr>
            <p:nvPr/>
          </p:nvSpPr>
          <p:spPr bwMode="auto">
            <a:xfrm>
              <a:off x="1088" y="3680"/>
              <a:ext cx="1632" cy="384"/>
            </a:xfrm>
            <a:prstGeom prst="leftArrow">
              <a:avLst>
                <a:gd name="adj1" fmla="val 50000"/>
                <a:gd name="adj2" fmla="val 106250"/>
              </a:avLst>
            </a:prstGeom>
            <a:solidFill>
              <a:schemeClr val="accent1"/>
            </a:solidFill>
            <a:ln w="9525" algn="ctr">
              <a:solidFill>
                <a:schemeClr val="tx1"/>
              </a:solidFill>
              <a:miter lim="800000"/>
              <a:headEnd/>
              <a:tailEnd/>
            </a:ln>
          </p:spPr>
          <p:txBody>
            <a:bodyPr wrap="none" anchor="ctr"/>
            <a:lstStyle/>
            <a:p>
              <a:endParaRPr lang="en-US">
                <a:latin typeface="Arial" charset="0"/>
              </a:endParaRPr>
            </a:p>
          </p:txBody>
        </p:sp>
        <p:sp>
          <p:nvSpPr>
            <p:cNvPr id="137222" name="Text Box 6"/>
            <p:cNvSpPr txBox="1">
              <a:spLocks noChangeArrowheads="1"/>
            </p:cNvSpPr>
            <p:nvPr/>
          </p:nvSpPr>
          <p:spPr bwMode="auto">
            <a:xfrm>
              <a:off x="1296" y="3744"/>
              <a:ext cx="1488" cy="446"/>
            </a:xfrm>
            <a:prstGeom prst="rect">
              <a:avLst/>
            </a:prstGeom>
            <a:noFill/>
            <a:ln w="38100" algn="ctr">
              <a:noFill/>
              <a:miter lim="800000"/>
              <a:headEnd/>
              <a:tailEnd/>
            </a:ln>
            <a:effectLst/>
          </p:spPr>
          <p:txBody>
            <a:bodyPr>
              <a:spAutoFit/>
            </a:bodyPr>
            <a:lstStyle/>
            <a:p>
              <a:pPr algn="ctr">
                <a:spcBef>
                  <a:spcPct val="50000"/>
                </a:spcBef>
                <a:buFont typeface="Wingdings" pitchFamily="2" charset="2"/>
                <a:buNone/>
                <a:defRPr/>
              </a:pPr>
              <a:r>
                <a:rPr lang="en-US" sz="2000" b="1">
                  <a:solidFill>
                    <a:srgbClr val="FF0000"/>
                  </a:solidFill>
                  <a:effectLst>
                    <a:outerShdw blurRad="38100" dist="38100" dir="2700000" algn="tl">
                      <a:srgbClr val="C0C0C0"/>
                    </a:outerShdw>
                  </a:effectLst>
                  <a:latin typeface="Arial"/>
                </a:rPr>
                <a:t>Đồng bằng Nam bộ</a:t>
              </a:r>
            </a:p>
          </p:txBody>
        </p:sp>
      </p:grpSp>
      <p:grpSp>
        <p:nvGrpSpPr>
          <p:cNvPr id="3" name="Group 7"/>
          <p:cNvGrpSpPr>
            <a:grpSpLocks/>
          </p:cNvGrpSpPr>
          <p:nvPr/>
        </p:nvGrpSpPr>
        <p:grpSpPr bwMode="auto">
          <a:xfrm>
            <a:off x="1676400" y="1600200"/>
            <a:ext cx="2700338" cy="3124200"/>
            <a:chOff x="984" y="1008"/>
            <a:chExt cx="1701" cy="1968"/>
          </a:xfrm>
        </p:grpSpPr>
        <p:sp>
          <p:nvSpPr>
            <p:cNvPr id="8224" name="AutoShape 8"/>
            <p:cNvSpPr>
              <a:spLocks noChangeArrowheads="1"/>
            </p:cNvSpPr>
            <p:nvPr/>
          </p:nvSpPr>
          <p:spPr bwMode="auto">
            <a:xfrm rot="5243253">
              <a:off x="1127" y="1417"/>
              <a:ext cx="1968" cy="1149"/>
            </a:xfrm>
            <a:custGeom>
              <a:avLst/>
              <a:gdLst>
                <a:gd name="T0" fmla="*/ 91 w 21600"/>
                <a:gd name="T1" fmla="*/ 0 h 21600"/>
                <a:gd name="T2" fmla="*/ 22 w 21600"/>
                <a:gd name="T3" fmla="*/ 30 h 21600"/>
                <a:gd name="T4" fmla="*/ 90 w 21600"/>
                <a:gd name="T5" fmla="*/ 15 h 21600"/>
                <a:gd name="T6" fmla="*/ 202 w 21600"/>
                <a:gd name="T7" fmla="*/ 31 h 21600"/>
                <a:gd name="T8" fmla="*/ 157 w 21600"/>
                <a:gd name="T9" fmla="*/ 46 h 21600"/>
                <a:gd name="T10" fmla="*/ 112 w 21600"/>
                <a:gd name="T11" fmla="*/ 31 h 21600"/>
                <a:gd name="T12" fmla="*/ 0 60000 65536"/>
                <a:gd name="T13" fmla="*/ 0 60000 65536"/>
                <a:gd name="T14" fmla="*/ 0 60000 65536"/>
                <a:gd name="T15" fmla="*/ 0 60000 65536"/>
                <a:gd name="T16" fmla="*/ 0 60000 65536"/>
                <a:gd name="T17" fmla="*/ 0 60000 65536"/>
                <a:gd name="T18" fmla="*/ 3161 w 21600"/>
                <a:gd name="T19" fmla="*/ 3158 h 21600"/>
                <a:gd name="T20" fmla="*/ 18439 w 21600"/>
                <a:gd name="T21" fmla="*/ 18442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63" y="5399"/>
                    <a:pt x="5464" y="7747"/>
                    <a:pt x="5401" y="10683"/>
                  </a:cubicBezTo>
                  <a:lnTo>
                    <a:pt x="2" y="10566"/>
                  </a:lnTo>
                  <a:cubicBezTo>
                    <a:pt x="129" y="4694"/>
                    <a:pt x="4926"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accent1"/>
            </a:solidFill>
            <a:ln w="9525" algn="ctr">
              <a:solidFill>
                <a:schemeClr val="tx1"/>
              </a:solidFill>
              <a:miter lim="800000"/>
              <a:headEnd/>
              <a:tailEnd/>
            </a:ln>
          </p:spPr>
          <p:txBody>
            <a:bodyPr wrap="none" anchor="ctr"/>
            <a:lstStyle/>
            <a:p>
              <a:endParaRPr lang="en-US"/>
            </a:p>
          </p:txBody>
        </p:sp>
        <p:sp>
          <p:nvSpPr>
            <p:cNvPr id="8225" name="WordArt 9"/>
            <p:cNvSpPr>
              <a:spLocks noChangeArrowheads="1" noChangeShapeType="1" noTextEdit="1"/>
            </p:cNvSpPr>
            <p:nvPr/>
          </p:nvSpPr>
          <p:spPr bwMode="auto">
            <a:xfrm rot="5905978">
              <a:off x="885" y="1182"/>
              <a:ext cx="1789" cy="1592"/>
            </a:xfrm>
            <a:prstGeom prst="rect">
              <a:avLst/>
            </a:prstGeom>
          </p:spPr>
          <p:txBody>
            <a:bodyPr spcFirstLastPara="1" wrap="none" fromWordArt="1">
              <a:prstTxWarp prst="textArchUp">
                <a:avLst>
                  <a:gd name="adj" fmla="val 12247812"/>
                </a:avLst>
              </a:prstTxWarp>
            </a:bodyPr>
            <a:lstStyle/>
            <a:p>
              <a:pPr algn="ctr"/>
              <a:r>
                <a:rPr lang="en-US" sz="3600" b="1" kern="10">
                  <a:ln w="9525">
                    <a:solidFill>
                      <a:srgbClr val="FF0000"/>
                    </a:solidFill>
                    <a:round/>
                    <a:headEnd/>
                    <a:tailEnd/>
                  </a:ln>
                  <a:solidFill>
                    <a:srgbClr val="FF0000"/>
                  </a:solidFill>
                  <a:latin typeface="Arial"/>
                  <a:cs typeface="Arial"/>
                </a:rPr>
                <a:t>Đồng bằng duyên hải miền Trung</a:t>
              </a:r>
            </a:p>
          </p:txBody>
        </p:sp>
      </p:grpSp>
      <p:sp>
        <p:nvSpPr>
          <p:cNvPr id="137229" name="Freeform 13"/>
          <p:cNvSpPr>
            <a:spLocks/>
          </p:cNvSpPr>
          <p:nvPr/>
        </p:nvSpPr>
        <p:spPr bwMode="auto">
          <a:xfrm>
            <a:off x="1282700" y="635000"/>
            <a:ext cx="1231900" cy="1130300"/>
          </a:xfrm>
          <a:custGeom>
            <a:avLst/>
            <a:gdLst>
              <a:gd name="T0" fmla="*/ 1231900 w 776"/>
              <a:gd name="T1" fmla="*/ 279400 h 712"/>
              <a:gd name="T2" fmla="*/ 1155700 w 776"/>
              <a:gd name="T3" fmla="*/ 355600 h 712"/>
              <a:gd name="T4" fmla="*/ 1079500 w 776"/>
              <a:gd name="T5" fmla="*/ 355600 h 712"/>
              <a:gd name="T6" fmla="*/ 1003300 w 776"/>
              <a:gd name="T7" fmla="*/ 431800 h 712"/>
              <a:gd name="T8" fmla="*/ 1003300 w 776"/>
              <a:gd name="T9" fmla="*/ 508000 h 712"/>
              <a:gd name="T10" fmla="*/ 927100 w 776"/>
              <a:gd name="T11" fmla="*/ 584200 h 712"/>
              <a:gd name="T12" fmla="*/ 850900 w 776"/>
              <a:gd name="T13" fmla="*/ 508000 h 712"/>
              <a:gd name="T14" fmla="*/ 774700 w 776"/>
              <a:gd name="T15" fmla="*/ 508000 h 712"/>
              <a:gd name="T16" fmla="*/ 774700 w 776"/>
              <a:gd name="T17" fmla="*/ 584200 h 712"/>
              <a:gd name="T18" fmla="*/ 698500 w 776"/>
              <a:gd name="T19" fmla="*/ 584200 h 712"/>
              <a:gd name="T20" fmla="*/ 622300 w 776"/>
              <a:gd name="T21" fmla="*/ 508000 h 712"/>
              <a:gd name="T22" fmla="*/ 546100 w 776"/>
              <a:gd name="T23" fmla="*/ 660400 h 712"/>
              <a:gd name="T24" fmla="*/ 622300 w 776"/>
              <a:gd name="T25" fmla="*/ 736600 h 712"/>
              <a:gd name="T26" fmla="*/ 546100 w 776"/>
              <a:gd name="T27" fmla="*/ 812800 h 712"/>
              <a:gd name="T28" fmla="*/ 469900 w 776"/>
              <a:gd name="T29" fmla="*/ 812800 h 712"/>
              <a:gd name="T30" fmla="*/ 393700 w 776"/>
              <a:gd name="T31" fmla="*/ 889000 h 712"/>
              <a:gd name="T32" fmla="*/ 393700 w 776"/>
              <a:gd name="T33" fmla="*/ 965200 h 712"/>
              <a:gd name="T34" fmla="*/ 317500 w 776"/>
              <a:gd name="T35" fmla="*/ 965200 h 712"/>
              <a:gd name="T36" fmla="*/ 317500 w 776"/>
              <a:gd name="T37" fmla="*/ 1117600 h 712"/>
              <a:gd name="T38" fmla="*/ 241300 w 776"/>
              <a:gd name="T39" fmla="*/ 1041400 h 712"/>
              <a:gd name="T40" fmla="*/ 88900 w 776"/>
              <a:gd name="T41" fmla="*/ 889000 h 712"/>
              <a:gd name="T42" fmla="*/ 88900 w 776"/>
              <a:gd name="T43" fmla="*/ 812800 h 712"/>
              <a:gd name="T44" fmla="*/ 241300 w 776"/>
              <a:gd name="T45" fmla="*/ 812800 h 712"/>
              <a:gd name="T46" fmla="*/ 317500 w 776"/>
              <a:gd name="T47" fmla="*/ 889000 h 712"/>
              <a:gd name="T48" fmla="*/ 317500 w 776"/>
              <a:gd name="T49" fmla="*/ 736600 h 712"/>
              <a:gd name="T50" fmla="*/ 88900 w 776"/>
              <a:gd name="T51" fmla="*/ 660400 h 712"/>
              <a:gd name="T52" fmla="*/ 165100 w 776"/>
              <a:gd name="T53" fmla="*/ 584200 h 712"/>
              <a:gd name="T54" fmla="*/ 241300 w 776"/>
              <a:gd name="T55" fmla="*/ 584200 h 712"/>
              <a:gd name="T56" fmla="*/ 88900 w 776"/>
              <a:gd name="T57" fmla="*/ 431800 h 712"/>
              <a:gd name="T58" fmla="*/ 12700 w 776"/>
              <a:gd name="T59" fmla="*/ 431800 h 712"/>
              <a:gd name="T60" fmla="*/ 12700 w 776"/>
              <a:gd name="T61" fmla="*/ 50800 h 712"/>
              <a:gd name="T62" fmla="*/ 88900 w 776"/>
              <a:gd name="T63" fmla="*/ 127000 h 712"/>
              <a:gd name="T64" fmla="*/ 165100 w 776"/>
              <a:gd name="T65" fmla="*/ 279400 h 712"/>
              <a:gd name="T66" fmla="*/ 241300 w 776"/>
              <a:gd name="T67" fmla="*/ 355600 h 712"/>
              <a:gd name="T68" fmla="*/ 317500 w 776"/>
              <a:gd name="T69" fmla="*/ 355600 h 712"/>
              <a:gd name="T70" fmla="*/ 241300 w 776"/>
              <a:gd name="T71" fmla="*/ 203200 h 712"/>
              <a:gd name="T72" fmla="*/ 393700 w 776"/>
              <a:gd name="T73" fmla="*/ 203200 h 712"/>
              <a:gd name="T74" fmla="*/ 469900 w 776"/>
              <a:gd name="T75" fmla="*/ 279400 h 712"/>
              <a:gd name="T76" fmla="*/ 546100 w 776"/>
              <a:gd name="T77" fmla="*/ 279400 h 712"/>
              <a:gd name="T78" fmla="*/ 469900 w 776"/>
              <a:gd name="T79" fmla="*/ 355600 h 712"/>
              <a:gd name="T80" fmla="*/ 774700 w 776"/>
              <a:gd name="T81" fmla="*/ 431800 h 712"/>
              <a:gd name="T82" fmla="*/ 927100 w 776"/>
              <a:gd name="T83" fmla="*/ 431800 h 712"/>
              <a:gd name="T84" fmla="*/ 927100 w 776"/>
              <a:gd name="T85" fmla="*/ 279400 h 712"/>
              <a:gd name="T86" fmla="*/ 1003300 w 776"/>
              <a:gd name="T87" fmla="*/ 203200 h 712"/>
              <a:gd name="T88" fmla="*/ 1003300 w 776"/>
              <a:gd name="T89" fmla="*/ 279400 h 712"/>
              <a:gd name="T90" fmla="*/ 1155700 w 776"/>
              <a:gd name="T91" fmla="*/ 279400 h 712"/>
              <a:gd name="T92" fmla="*/ 1231900 w 776"/>
              <a:gd name="T93" fmla="*/ 279400 h 71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76"/>
              <a:gd name="T142" fmla="*/ 0 h 712"/>
              <a:gd name="T143" fmla="*/ 776 w 776"/>
              <a:gd name="T144" fmla="*/ 712 h 71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76" h="712">
                <a:moveTo>
                  <a:pt x="776" y="176"/>
                </a:moveTo>
                <a:cubicBezTo>
                  <a:pt x="776" y="184"/>
                  <a:pt x="744" y="216"/>
                  <a:pt x="728" y="224"/>
                </a:cubicBezTo>
                <a:cubicBezTo>
                  <a:pt x="712" y="232"/>
                  <a:pt x="696" y="216"/>
                  <a:pt x="680" y="224"/>
                </a:cubicBezTo>
                <a:cubicBezTo>
                  <a:pt x="664" y="232"/>
                  <a:pt x="640" y="256"/>
                  <a:pt x="632" y="272"/>
                </a:cubicBezTo>
                <a:cubicBezTo>
                  <a:pt x="624" y="288"/>
                  <a:pt x="640" y="304"/>
                  <a:pt x="632" y="320"/>
                </a:cubicBezTo>
                <a:cubicBezTo>
                  <a:pt x="624" y="336"/>
                  <a:pt x="600" y="368"/>
                  <a:pt x="584" y="368"/>
                </a:cubicBezTo>
                <a:cubicBezTo>
                  <a:pt x="568" y="368"/>
                  <a:pt x="552" y="328"/>
                  <a:pt x="536" y="320"/>
                </a:cubicBezTo>
                <a:cubicBezTo>
                  <a:pt x="520" y="312"/>
                  <a:pt x="496" y="312"/>
                  <a:pt x="488" y="320"/>
                </a:cubicBezTo>
                <a:cubicBezTo>
                  <a:pt x="480" y="328"/>
                  <a:pt x="496" y="360"/>
                  <a:pt x="488" y="368"/>
                </a:cubicBezTo>
                <a:cubicBezTo>
                  <a:pt x="480" y="376"/>
                  <a:pt x="456" y="376"/>
                  <a:pt x="440" y="368"/>
                </a:cubicBezTo>
                <a:cubicBezTo>
                  <a:pt x="424" y="360"/>
                  <a:pt x="408" y="312"/>
                  <a:pt x="392" y="320"/>
                </a:cubicBezTo>
                <a:cubicBezTo>
                  <a:pt x="376" y="328"/>
                  <a:pt x="344" y="392"/>
                  <a:pt x="344" y="416"/>
                </a:cubicBezTo>
                <a:cubicBezTo>
                  <a:pt x="344" y="440"/>
                  <a:pt x="392" y="448"/>
                  <a:pt x="392" y="464"/>
                </a:cubicBezTo>
                <a:cubicBezTo>
                  <a:pt x="392" y="480"/>
                  <a:pt x="360" y="504"/>
                  <a:pt x="344" y="512"/>
                </a:cubicBezTo>
                <a:cubicBezTo>
                  <a:pt x="328" y="520"/>
                  <a:pt x="312" y="504"/>
                  <a:pt x="296" y="512"/>
                </a:cubicBezTo>
                <a:cubicBezTo>
                  <a:pt x="280" y="520"/>
                  <a:pt x="256" y="544"/>
                  <a:pt x="248" y="560"/>
                </a:cubicBezTo>
                <a:cubicBezTo>
                  <a:pt x="240" y="576"/>
                  <a:pt x="256" y="600"/>
                  <a:pt x="248" y="608"/>
                </a:cubicBezTo>
                <a:cubicBezTo>
                  <a:pt x="240" y="616"/>
                  <a:pt x="208" y="592"/>
                  <a:pt x="200" y="608"/>
                </a:cubicBezTo>
                <a:cubicBezTo>
                  <a:pt x="192" y="624"/>
                  <a:pt x="208" y="696"/>
                  <a:pt x="200" y="704"/>
                </a:cubicBezTo>
                <a:cubicBezTo>
                  <a:pt x="192" y="712"/>
                  <a:pt x="176" y="680"/>
                  <a:pt x="152" y="656"/>
                </a:cubicBezTo>
                <a:cubicBezTo>
                  <a:pt x="128" y="632"/>
                  <a:pt x="72" y="584"/>
                  <a:pt x="56" y="560"/>
                </a:cubicBezTo>
                <a:cubicBezTo>
                  <a:pt x="40" y="536"/>
                  <a:pt x="40" y="520"/>
                  <a:pt x="56" y="512"/>
                </a:cubicBezTo>
                <a:cubicBezTo>
                  <a:pt x="72" y="504"/>
                  <a:pt x="128" y="504"/>
                  <a:pt x="152" y="512"/>
                </a:cubicBezTo>
                <a:cubicBezTo>
                  <a:pt x="176" y="520"/>
                  <a:pt x="192" y="568"/>
                  <a:pt x="200" y="560"/>
                </a:cubicBezTo>
                <a:cubicBezTo>
                  <a:pt x="208" y="552"/>
                  <a:pt x="224" y="488"/>
                  <a:pt x="200" y="464"/>
                </a:cubicBezTo>
                <a:cubicBezTo>
                  <a:pt x="176" y="440"/>
                  <a:pt x="72" y="432"/>
                  <a:pt x="56" y="416"/>
                </a:cubicBezTo>
                <a:cubicBezTo>
                  <a:pt x="40" y="400"/>
                  <a:pt x="88" y="376"/>
                  <a:pt x="104" y="368"/>
                </a:cubicBezTo>
                <a:cubicBezTo>
                  <a:pt x="120" y="360"/>
                  <a:pt x="160" y="384"/>
                  <a:pt x="152" y="368"/>
                </a:cubicBezTo>
                <a:cubicBezTo>
                  <a:pt x="144" y="352"/>
                  <a:pt x="80" y="288"/>
                  <a:pt x="56" y="272"/>
                </a:cubicBezTo>
                <a:cubicBezTo>
                  <a:pt x="32" y="256"/>
                  <a:pt x="16" y="312"/>
                  <a:pt x="8" y="272"/>
                </a:cubicBezTo>
                <a:cubicBezTo>
                  <a:pt x="0" y="232"/>
                  <a:pt x="0" y="64"/>
                  <a:pt x="8" y="32"/>
                </a:cubicBezTo>
                <a:cubicBezTo>
                  <a:pt x="16" y="0"/>
                  <a:pt x="40" y="56"/>
                  <a:pt x="56" y="80"/>
                </a:cubicBezTo>
                <a:cubicBezTo>
                  <a:pt x="72" y="104"/>
                  <a:pt x="88" y="152"/>
                  <a:pt x="104" y="176"/>
                </a:cubicBezTo>
                <a:cubicBezTo>
                  <a:pt x="120" y="200"/>
                  <a:pt x="136" y="216"/>
                  <a:pt x="152" y="224"/>
                </a:cubicBezTo>
                <a:cubicBezTo>
                  <a:pt x="168" y="232"/>
                  <a:pt x="200" y="240"/>
                  <a:pt x="200" y="224"/>
                </a:cubicBezTo>
                <a:cubicBezTo>
                  <a:pt x="200" y="208"/>
                  <a:pt x="144" y="144"/>
                  <a:pt x="152" y="128"/>
                </a:cubicBezTo>
                <a:cubicBezTo>
                  <a:pt x="160" y="112"/>
                  <a:pt x="224" y="120"/>
                  <a:pt x="248" y="128"/>
                </a:cubicBezTo>
                <a:cubicBezTo>
                  <a:pt x="272" y="136"/>
                  <a:pt x="280" y="168"/>
                  <a:pt x="296" y="176"/>
                </a:cubicBezTo>
                <a:cubicBezTo>
                  <a:pt x="312" y="184"/>
                  <a:pt x="344" y="168"/>
                  <a:pt x="344" y="176"/>
                </a:cubicBezTo>
                <a:cubicBezTo>
                  <a:pt x="344" y="184"/>
                  <a:pt x="272" y="208"/>
                  <a:pt x="296" y="224"/>
                </a:cubicBezTo>
                <a:cubicBezTo>
                  <a:pt x="320" y="240"/>
                  <a:pt x="440" y="264"/>
                  <a:pt x="488" y="272"/>
                </a:cubicBezTo>
                <a:cubicBezTo>
                  <a:pt x="536" y="280"/>
                  <a:pt x="568" y="288"/>
                  <a:pt x="584" y="272"/>
                </a:cubicBezTo>
                <a:cubicBezTo>
                  <a:pt x="600" y="256"/>
                  <a:pt x="576" y="200"/>
                  <a:pt x="584" y="176"/>
                </a:cubicBezTo>
                <a:cubicBezTo>
                  <a:pt x="592" y="152"/>
                  <a:pt x="624" y="128"/>
                  <a:pt x="632" y="128"/>
                </a:cubicBezTo>
                <a:cubicBezTo>
                  <a:pt x="640" y="128"/>
                  <a:pt x="616" y="168"/>
                  <a:pt x="632" y="176"/>
                </a:cubicBezTo>
                <a:cubicBezTo>
                  <a:pt x="648" y="184"/>
                  <a:pt x="704" y="176"/>
                  <a:pt x="728" y="176"/>
                </a:cubicBezTo>
                <a:cubicBezTo>
                  <a:pt x="752" y="176"/>
                  <a:pt x="776" y="168"/>
                  <a:pt x="776" y="176"/>
                </a:cubicBezTo>
                <a:close/>
              </a:path>
            </a:pathLst>
          </a:custGeom>
          <a:solidFill>
            <a:srgbClr val="00CC66"/>
          </a:solidFill>
          <a:ln w="9525">
            <a:solidFill>
              <a:schemeClr val="tx1"/>
            </a:solidFill>
            <a:round/>
            <a:headEnd/>
            <a:tailEnd/>
          </a:ln>
        </p:spPr>
        <p:txBody>
          <a:bodyPr/>
          <a:lstStyle/>
          <a:p>
            <a:endParaRPr lang="en-US"/>
          </a:p>
        </p:txBody>
      </p:sp>
      <p:sp>
        <p:nvSpPr>
          <p:cNvPr id="137230" name="Freeform 14"/>
          <p:cNvSpPr>
            <a:spLocks/>
          </p:cNvSpPr>
          <p:nvPr/>
        </p:nvSpPr>
        <p:spPr bwMode="auto">
          <a:xfrm>
            <a:off x="914400" y="5080000"/>
            <a:ext cx="1409700" cy="1473200"/>
          </a:xfrm>
          <a:custGeom>
            <a:avLst/>
            <a:gdLst>
              <a:gd name="T0" fmla="*/ 1371600 w 888"/>
              <a:gd name="T1" fmla="*/ 482600 h 928"/>
              <a:gd name="T2" fmla="*/ 1143000 w 888"/>
              <a:gd name="T3" fmla="*/ 482600 h 928"/>
              <a:gd name="T4" fmla="*/ 1066800 w 888"/>
              <a:gd name="T5" fmla="*/ 406400 h 928"/>
              <a:gd name="T6" fmla="*/ 1219200 w 888"/>
              <a:gd name="T7" fmla="*/ 254000 h 928"/>
              <a:gd name="T8" fmla="*/ 1219200 w 888"/>
              <a:gd name="T9" fmla="*/ 177800 h 928"/>
              <a:gd name="T10" fmla="*/ 838200 w 888"/>
              <a:gd name="T11" fmla="*/ 177800 h 928"/>
              <a:gd name="T12" fmla="*/ 762000 w 888"/>
              <a:gd name="T13" fmla="*/ 25400 h 928"/>
              <a:gd name="T14" fmla="*/ 609600 w 888"/>
              <a:gd name="T15" fmla="*/ 25400 h 928"/>
              <a:gd name="T16" fmla="*/ 609600 w 888"/>
              <a:gd name="T17" fmla="*/ 177800 h 928"/>
              <a:gd name="T18" fmla="*/ 609600 w 888"/>
              <a:gd name="T19" fmla="*/ 254000 h 928"/>
              <a:gd name="T20" fmla="*/ 762000 w 888"/>
              <a:gd name="T21" fmla="*/ 330200 h 928"/>
              <a:gd name="T22" fmla="*/ 762000 w 888"/>
              <a:gd name="T23" fmla="*/ 406400 h 928"/>
              <a:gd name="T24" fmla="*/ 685800 w 888"/>
              <a:gd name="T25" fmla="*/ 330200 h 928"/>
              <a:gd name="T26" fmla="*/ 609600 w 888"/>
              <a:gd name="T27" fmla="*/ 330200 h 928"/>
              <a:gd name="T28" fmla="*/ 533400 w 888"/>
              <a:gd name="T29" fmla="*/ 254000 h 928"/>
              <a:gd name="T30" fmla="*/ 457200 w 888"/>
              <a:gd name="T31" fmla="*/ 330200 h 928"/>
              <a:gd name="T32" fmla="*/ 381000 w 888"/>
              <a:gd name="T33" fmla="*/ 330200 h 928"/>
              <a:gd name="T34" fmla="*/ 381000 w 888"/>
              <a:gd name="T35" fmla="*/ 482600 h 928"/>
              <a:gd name="T36" fmla="*/ 304800 w 888"/>
              <a:gd name="T37" fmla="*/ 330200 h 928"/>
              <a:gd name="T38" fmla="*/ 228600 w 888"/>
              <a:gd name="T39" fmla="*/ 330200 h 928"/>
              <a:gd name="T40" fmla="*/ 228600 w 888"/>
              <a:gd name="T41" fmla="*/ 406400 h 928"/>
              <a:gd name="T42" fmla="*/ 152400 w 888"/>
              <a:gd name="T43" fmla="*/ 482600 h 928"/>
              <a:gd name="T44" fmla="*/ 76200 w 888"/>
              <a:gd name="T45" fmla="*/ 482600 h 928"/>
              <a:gd name="T46" fmla="*/ 0 w 888"/>
              <a:gd name="T47" fmla="*/ 558800 h 928"/>
              <a:gd name="T48" fmla="*/ 76200 w 888"/>
              <a:gd name="T49" fmla="*/ 711200 h 928"/>
              <a:gd name="T50" fmla="*/ 228600 w 888"/>
              <a:gd name="T51" fmla="*/ 635000 h 928"/>
              <a:gd name="T52" fmla="*/ 152400 w 888"/>
              <a:gd name="T53" fmla="*/ 787400 h 928"/>
              <a:gd name="T54" fmla="*/ 152400 w 888"/>
              <a:gd name="T55" fmla="*/ 863600 h 928"/>
              <a:gd name="T56" fmla="*/ 152400 w 888"/>
              <a:gd name="T57" fmla="*/ 939800 h 928"/>
              <a:gd name="T58" fmla="*/ 76200 w 888"/>
              <a:gd name="T59" fmla="*/ 1092200 h 928"/>
              <a:gd name="T60" fmla="*/ 152400 w 888"/>
              <a:gd name="T61" fmla="*/ 1244600 h 928"/>
              <a:gd name="T62" fmla="*/ 152400 w 888"/>
              <a:gd name="T63" fmla="*/ 1320800 h 928"/>
              <a:gd name="T64" fmla="*/ 76200 w 888"/>
              <a:gd name="T65" fmla="*/ 1320800 h 928"/>
              <a:gd name="T66" fmla="*/ 76200 w 888"/>
              <a:gd name="T67" fmla="*/ 1397000 h 928"/>
              <a:gd name="T68" fmla="*/ 76200 w 888"/>
              <a:gd name="T69" fmla="*/ 1473200 h 928"/>
              <a:gd name="T70" fmla="*/ 228600 w 888"/>
              <a:gd name="T71" fmla="*/ 1397000 h 928"/>
              <a:gd name="T72" fmla="*/ 228600 w 888"/>
              <a:gd name="T73" fmla="*/ 1244600 h 928"/>
              <a:gd name="T74" fmla="*/ 381000 w 888"/>
              <a:gd name="T75" fmla="*/ 1244600 h 928"/>
              <a:gd name="T76" fmla="*/ 457200 w 888"/>
              <a:gd name="T77" fmla="*/ 1092200 h 928"/>
              <a:gd name="T78" fmla="*/ 609600 w 888"/>
              <a:gd name="T79" fmla="*/ 1092200 h 928"/>
              <a:gd name="T80" fmla="*/ 762000 w 888"/>
              <a:gd name="T81" fmla="*/ 1016000 h 928"/>
              <a:gd name="T82" fmla="*/ 838200 w 888"/>
              <a:gd name="T83" fmla="*/ 939800 h 928"/>
              <a:gd name="T84" fmla="*/ 914400 w 888"/>
              <a:gd name="T85" fmla="*/ 787400 h 928"/>
              <a:gd name="T86" fmla="*/ 914400 w 888"/>
              <a:gd name="T87" fmla="*/ 711200 h 928"/>
              <a:gd name="T88" fmla="*/ 990600 w 888"/>
              <a:gd name="T89" fmla="*/ 711200 h 928"/>
              <a:gd name="T90" fmla="*/ 990600 w 888"/>
              <a:gd name="T91" fmla="*/ 635000 h 928"/>
              <a:gd name="T92" fmla="*/ 1066800 w 888"/>
              <a:gd name="T93" fmla="*/ 558800 h 928"/>
              <a:gd name="T94" fmla="*/ 1143000 w 888"/>
              <a:gd name="T95" fmla="*/ 635000 h 928"/>
              <a:gd name="T96" fmla="*/ 1371600 w 888"/>
              <a:gd name="T97" fmla="*/ 558800 h 928"/>
              <a:gd name="T98" fmla="*/ 1371600 w 888"/>
              <a:gd name="T99" fmla="*/ 482600 h 92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888"/>
              <a:gd name="T151" fmla="*/ 0 h 928"/>
              <a:gd name="T152" fmla="*/ 888 w 888"/>
              <a:gd name="T153" fmla="*/ 928 h 92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888" h="928">
                <a:moveTo>
                  <a:pt x="864" y="304"/>
                </a:moveTo>
                <a:cubicBezTo>
                  <a:pt x="840" y="296"/>
                  <a:pt x="752" y="312"/>
                  <a:pt x="720" y="304"/>
                </a:cubicBezTo>
                <a:cubicBezTo>
                  <a:pt x="688" y="296"/>
                  <a:pt x="664" y="280"/>
                  <a:pt x="672" y="256"/>
                </a:cubicBezTo>
                <a:cubicBezTo>
                  <a:pt x="680" y="232"/>
                  <a:pt x="752" y="184"/>
                  <a:pt x="768" y="160"/>
                </a:cubicBezTo>
                <a:cubicBezTo>
                  <a:pt x="784" y="136"/>
                  <a:pt x="808" y="120"/>
                  <a:pt x="768" y="112"/>
                </a:cubicBezTo>
                <a:cubicBezTo>
                  <a:pt x="728" y="104"/>
                  <a:pt x="576" y="128"/>
                  <a:pt x="528" y="112"/>
                </a:cubicBezTo>
                <a:cubicBezTo>
                  <a:pt x="480" y="96"/>
                  <a:pt x="504" y="32"/>
                  <a:pt x="480" y="16"/>
                </a:cubicBezTo>
                <a:cubicBezTo>
                  <a:pt x="456" y="0"/>
                  <a:pt x="400" y="0"/>
                  <a:pt x="384" y="16"/>
                </a:cubicBezTo>
                <a:cubicBezTo>
                  <a:pt x="368" y="32"/>
                  <a:pt x="384" y="88"/>
                  <a:pt x="384" y="112"/>
                </a:cubicBezTo>
                <a:cubicBezTo>
                  <a:pt x="384" y="136"/>
                  <a:pt x="368" y="144"/>
                  <a:pt x="384" y="160"/>
                </a:cubicBezTo>
                <a:cubicBezTo>
                  <a:pt x="400" y="176"/>
                  <a:pt x="464" y="192"/>
                  <a:pt x="480" y="208"/>
                </a:cubicBezTo>
                <a:cubicBezTo>
                  <a:pt x="496" y="224"/>
                  <a:pt x="488" y="256"/>
                  <a:pt x="480" y="256"/>
                </a:cubicBezTo>
                <a:cubicBezTo>
                  <a:pt x="472" y="256"/>
                  <a:pt x="448" y="216"/>
                  <a:pt x="432" y="208"/>
                </a:cubicBezTo>
                <a:cubicBezTo>
                  <a:pt x="416" y="200"/>
                  <a:pt x="400" y="216"/>
                  <a:pt x="384" y="208"/>
                </a:cubicBezTo>
                <a:cubicBezTo>
                  <a:pt x="368" y="200"/>
                  <a:pt x="352" y="160"/>
                  <a:pt x="336" y="160"/>
                </a:cubicBezTo>
                <a:cubicBezTo>
                  <a:pt x="320" y="160"/>
                  <a:pt x="304" y="200"/>
                  <a:pt x="288" y="208"/>
                </a:cubicBezTo>
                <a:cubicBezTo>
                  <a:pt x="272" y="216"/>
                  <a:pt x="248" y="192"/>
                  <a:pt x="240" y="208"/>
                </a:cubicBezTo>
                <a:cubicBezTo>
                  <a:pt x="232" y="224"/>
                  <a:pt x="248" y="304"/>
                  <a:pt x="240" y="304"/>
                </a:cubicBezTo>
                <a:cubicBezTo>
                  <a:pt x="232" y="304"/>
                  <a:pt x="208" y="224"/>
                  <a:pt x="192" y="208"/>
                </a:cubicBezTo>
                <a:cubicBezTo>
                  <a:pt x="176" y="192"/>
                  <a:pt x="152" y="200"/>
                  <a:pt x="144" y="208"/>
                </a:cubicBezTo>
                <a:cubicBezTo>
                  <a:pt x="136" y="216"/>
                  <a:pt x="152" y="240"/>
                  <a:pt x="144" y="256"/>
                </a:cubicBezTo>
                <a:cubicBezTo>
                  <a:pt x="136" y="272"/>
                  <a:pt x="112" y="296"/>
                  <a:pt x="96" y="304"/>
                </a:cubicBezTo>
                <a:cubicBezTo>
                  <a:pt x="80" y="312"/>
                  <a:pt x="64" y="296"/>
                  <a:pt x="48" y="304"/>
                </a:cubicBezTo>
                <a:cubicBezTo>
                  <a:pt x="32" y="312"/>
                  <a:pt x="0" y="328"/>
                  <a:pt x="0" y="352"/>
                </a:cubicBezTo>
                <a:cubicBezTo>
                  <a:pt x="0" y="376"/>
                  <a:pt x="24" y="440"/>
                  <a:pt x="48" y="448"/>
                </a:cubicBezTo>
                <a:cubicBezTo>
                  <a:pt x="72" y="456"/>
                  <a:pt x="136" y="392"/>
                  <a:pt x="144" y="400"/>
                </a:cubicBezTo>
                <a:cubicBezTo>
                  <a:pt x="152" y="408"/>
                  <a:pt x="104" y="472"/>
                  <a:pt x="96" y="496"/>
                </a:cubicBezTo>
                <a:cubicBezTo>
                  <a:pt x="88" y="520"/>
                  <a:pt x="96" y="528"/>
                  <a:pt x="96" y="544"/>
                </a:cubicBezTo>
                <a:cubicBezTo>
                  <a:pt x="96" y="560"/>
                  <a:pt x="104" y="568"/>
                  <a:pt x="96" y="592"/>
                </a:cubicBezTo>
                <a:cubicBezTo>
                  <a:pt x="88" y="616"/>
                  <a:pt x="48" y="656"/>
                  <a:pt x="48" y="688"/>
                </a:cubicBezTo>
                <a:cubicBezTo>
                  <a:pt x="48" y="720"/>
                  <a:pt x="88" y="760"/>
                  <a:pt x="96" y="784"/>
                </a:cubicBezTo>
                <a:cubicBezTo>
                  <a:pt x="104" y="808"/>
                  <a:pt x="104" y="824"/>
                  <a:pt x="96" y="832"/>
                </a:cubicBezTo>
                <a:cubicBezTo>
                  <a:pt x="88" y="840"/>
                  <a:pt x="56" y="824"/>
                  <a:pt x="48" y="832"/>
                </a:cubicBezTo>
                <a:cubicBezTo>
                  <a:pt x="40" y="840"/>
                  <a:pt x="48" y="864"/>
                  <a:pt x="48" y="880"/>
                </a:cubicBezTo>
                <a:cubicBezTo>
                  <a:pt x="48" y="896"/>
                  <a:pt x="32" y="928"/>
                  <a:pt x="48" y="928"/>
                </a:cubicBezTo>
                <a:cubicBezTo>
                  <a:pt x="64" y="928"/>
                  <a:pt x="128" y="904"/>
                  <a:pt x="144" y="880"/>
                </a:cubicBezTo>
                <a:cubicBezTo>
                  <a:pt x="160" y="856"/>
                  <a:pt x="128" y="800"/>
                  <a:pt x="144" y="784"/>
                </a:cubicBezTo>
                <a:cubicBezTo>
                  <a:pt x="160" y="768"/>
                  <a:pt x="216" y="800"/>
                  <a:pt x="240" y="784"/>
                </a:cubicBezTo>
                <a:cubicBezTo>
                  <a:pt x="264" y="768"/>
                  <a:pt x="264" y="704"/>
                  <a:pt x="288" y="688"/>
                </a:cubicBezTo>
                <a:cubicBezTo>
                  <a:pt x="312" y="672"/>
                  <a:pt x="352" y="696"/>
                  <a:pt x="384" y="688"/>
                </a:cubicBezTo>
                <a:cubicBezTo>
                  <a:pt x="416" y="680"/>
                  <a:pt x="456" y="656"/>
                  <a:pt x="480" y="640"/>
                </a:cubicBezTo>
                <a:cubicBezTo>
                  <a:pt x="504" y="624"/>
                  <a:pt x="512" y="616"/>
                  <a:pt x="528" y="592"/>
                </a:cubicBezTo>
                <a:cubicBezTo>
                  <a:pt x="544" y="568"/>
                  <a:pt x="568" y="520"/>
                  <a:pt x="576" y="496"/>
                </a:cubicBezTo>
                <a:cubicBezTo>
                  <a:pt x="584" y="472"/>
                  <a:pt x="568" y="456"/>
                  <a:pt x="576" y="448"/>
                </a:cubicBezTo>
                <a:cubicBezTo>
                  <a:pt x="584" y="440"/>
                  <a:pt x="616" y="456"/>
                  <a:pt x="624" y="448"/>
                </a:cubicBezTo>
                <a:cubicBezTo>
                  <a:pt x="632" y="440"/>
                  <a:pt x="616" y="416"/>
                  <a:pt x="624" y="400"/>
                </a:cubicBezTo>
                <a:cubicBezTo>
                  <a:pt x="632" y="384"/>
                  <a:pt x="656" y="352"/>
                  <a:pt x="672" y="352"/>
                </a:cubicBezTo>
                <a:cubicBezTo>
                  <a:pt x="688" y="352"/>
                  <a:pt x="688" y="400"/>
                  <a:pt x="720" y="400"/>
                </a:cubicBezTo>
                <a:cubicBezTo>
                  <a:pt x="752" y="400"/>
                  <a:pt x="840" y="368"/>
                  <a:pt x="864" y="352"/>
                </a:cubicBezTo>
                <a:cubicBezTo>
                  <a:pt x="888" y="336"/>
                  <a:pt x="888" y="312"/>
                  <a:pt x="864" y="304"/>
                </a:cubicBezTo>
                <a:close/>
              </a:path>
            </a:pathLst>
          </a:custGeom>
          <a:solidFill>
            <a:srgbClr val="00FFFF"/>
          </a:solidFill>
          <a:ln w="9525">
            <a:solidFill>
              <a:schemeClr val="tx1"/>
            </a:solidFill>
            <a:round/>
            <a:headEnd/>
            <a:tailEnd/>
          </a:ln>
        </p:spPr>
        <p:txBody>
          <a:bodyPr/>
          <a:lstStyle/>
          <a:p>
            <a:endParaRPr lang="en-US"/>
          </a:p>
        </p:txBody>
      </p:sp>
      <p:sp>
        <p:nvSpPr>
          <p:cNvPr id="137231" name="Freeform 15"/>
          <p:cNvSpPr>
            <a:spLocks/>
          </p:cNvSpPr>
          <p:nvPr/>
        </p:nvSpPr>
        <p:spPr bwMode="auto">
          <a:xfrm>
            <a:off x="1193800" y="1663700"/>
            <a:ext cx="1879600" cy="3987800"/>
          </a:xfrm>
          <a:custGeom>
            <a:avLst/>
            <a:gdLst>
              <a:gd name="T0" fmla="*/ 330200 w 1184"/>
              <a:gd name="T1" fmla="*/ 12700 h 2512"/>
              <a:gd name="T2" fmla="*/ 101600 w 1184"/>
              <a:gd name="T3" fmla="*/ 12700 h 2512"/>
              <a:gd name="T4" fmla="*/ 25400 w 1184"/>
              <a:gd name="T5" fmla="*/ 88900 h 2512"/>
              <a:gd name="T6" fmla="*/ 177800 w 1184"/>
              <a:gd name="T7" fmla="*/ 241300 h 2512"/>
              <a:gd name="T8" fmla="*/ 177800 w 1184"/>
              <a:gd name="T9" fmla="*/ 469900 h 2512"/>
              <a:gd name="T10" fmla="*/ 482600 w 1184"/>
              <a:gd name="T11" fmla="*/ 622300 h 2512"/>
              <a:gd name="T12" fmla="*/ 558800 w 1184"/>
              <a:gd name="T13" fmla="*/ 927100 h 2512"/>
              <a:gd name="T14" fmla="*/ 1016000 w 1184"/>
              <a:gd name="T15" fmla="*/ 1536700 h 2512"/>
              <a:gd name="T16" fmla="*/ 1244600 w 1184"/>
              <a:gd name="T17" fmla="*/ 1612900 h 2512"/>
              <a:gd name="T18" fmla="*/ 1397000 w 1184"/>
              <a:gd name="T19" fmla="*/ 1765300 h 2512"/>
              <a:gd name="T20" fmla="*/ 1473200 w 1184"/>
              <a:gd name="T21" fmla="*/ 1917700 h 2512"/>
              <a:gd name="T22" fmla="*/ 1625600 w 1184"/>
              <a:gd name="T23" fmla="*/ 2146300 h 2512"/>
              <a:gd name="T24" fmla="*/ 1701800 w 1184"/>
              <a:gd name="T25" fmla="*/ 2298700 h 2512"/>
              <a:gd name="T26" fmla="*/ 1625600 w 1184"/>
              <a:gd name="T27" fmla="*/ 2527300 h 2512"/>
              <a:gd name="T28" fmla="*/ 1701800 w 1184"/>
              <a:gd name="T29" fmla="*/ 2755900 h 2512"/>
              <a:gd name="T30" fmla="*/ 1778000 w 1184"/>
              <a:gd name="T31" fmla="*/ 2755900 h 2512"/>
              <a:gd name="T32" fmla="*/ 1778000 w 1184"/>
              <a:gd name="T33" fmla="*/ 3060700 h 2512"/>
              <a:gd name="T34" fmla="*/ 1473200 w 1184"/>
              <a:gd name="T35" fmla="*/ 3136900 h 2512"/>
              <a:gd name="T36" fmla="*/ 1701800 w 1184"/>
              <a:gd name="T37" fmla="*/ 3365500 h 2512"/>
              <a:gd name="T38" fmla="*/ 1473200 w 1184"/>
              <a:gd name="T39" fmla="*/ 3594100 h 2512"/>
              <a:gd name="T40" fmla="*/ 1092200 w 1184"/>
              <a:gd name="T41" fmla="*/ 3898900 h 2512"/>
              <a:gd name="T42" fmla="*/ 1320800 w 1184"/>
              <a:gd name="T43" fmla="*/ 3822700 h 2512"/>
              <a:gd name="T44" fmla="*/ 1473200 w 1184"/>
              <a:gd name="T45" fmla="*/ 3670300 h 2512"/>
              <a:gd name="T46" fmla="*/ 1778000 w 1184"/>
              <a:gd name="T47" fmla="*/ 3365500 h 2512"/>
              <a:gd name="T48" fmla="*/ 1701800 w 1184"/>
              <a:gd name="T49" fmla="*/ 3136900 h 2512"/>
              <a:gd name="T50" fmla="*/ 1854200 w 1184"/>
              <a:gd name="T51" fmla="*/ 2984500 h 2512"/>
              <a:gd name="T52" fmla="*/ 1778000 w 1184"/>
              <a:gd name="T53" fmla="*/ 2603500 h 2512"/>
              <a:gd name="T54" fmla="*/ 1778000 w 1184"/>
              <a:gd name="T55" fmla="*/ 2146300 h 2512"/>
              <a:gd name="T56" fmla="*/ 1397000 w 1184"/>
              <a:gd name="T57" fmla="*/ 1689100 h 2512"/>
              <a:gd name="T58" fmla="*/ 1244600 w 1184"/>
              <a:gd name="T59" fmla="*/ 1384300 h 2512"/>
              <a:gd name="T60" fmla="*/ 635000 w 1184"/>
              <a:gd name="T61" fmla="*/ 850900 h 2512"/>
              <a:gd name="T62" fmla="*/ 482600 w 1184"/>
              <a:gd name="T63" fmla="*/ 546100 h 2512"/>
              <a:gd name="T64" fmla="*/ 254000 w 1184"/>
              <a:gd name="T65" fmla="*/ 393700 h 2512"/>
              <a:gd name="T66" fmla="*/ 330200 w 1184"/>
              <a:gd name="T67" fmla="*/ 165100 h 251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184"/>
              <a:gd name="T103" fmla="*/ 0 h 2512"/>
              <a:gd name="T104" fmla="*/ 1184 w 1184"/>
              <a:gd name="T105" fmla="*/ 2512 h 251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184" h="2512">
                <a:moveTo>
                  <a:pt x="256" y="56"/>
                </a:moveTo>
                <a:cubicBezTo>
                  <a:pt x="256" y="40"/>
                  <a:pt x="224" y="8"/>
                  <a:pt x="208" y="8"/>
                </a:cubicBezTo>
                <a:cubicBezTo>
                  <a:pt x="192" y="8"/>
                  <a:pt x="184" y="56"/>
                  <a:pt x="160" y="56"/>
                </a:cubicBezTo>
                <a:cubicBezTo>
                  <a:pt x="136" y="56"/>
                  <a:pt x="88" y="16"/>
                  <a:pt x="64" y="8"/>
                </a:cubicBezTo>
                <a:cubicBezTo>
                  <a:pt x="40" y="0"/>
                  <a:pt x="24" y="0"/>
                  <a:pt x="16" y="8"/>
                </a:cubicBezTo>
                <a:cubicBezTo>
                  <a:pt x="8" y="16"/>
                  <a:pt x="16" y="40"/>
                  <a:pt x="16" y="56"/>
                </a:cubicBezTo>
                <a:cubicBezTo>
                  <a:pt x="16" y="72"/>
                  <a:pt x="0" y="88"/>
                  <a:pt x="16" y="104"/>
                </a:cubicBezTo>
                <a:cubicBezTo>
                  <a:pt x="32" y="120"/>
                  <a:pt x="96" y="128"/>
                  <a:pt x="112" y="152"/>
                </a:cubicBezTo>
                <a:cubicBezTo>
                  <a:pt x="128" y="176"/>
                  <a:pt x="112" y="224"/>
                  <a:pt x="112" y="248"/>
                </a:cubicBezTo>
                <a:cubicBezTo>
                  <a:pt x="112" y="272"/>
                  <a:pt x="96" y="272"/>
                  <a:pt x="112" y="296"/>
                </a:cubicBezTo>
                <a:cubicBezTo>
                  <a:pt x="128" y="320"/>
                  <a:pt x="176" y="376"/>
                  <a:pt x="208" y="392"/>
                </a:cubicBezTo>
                <a:cubicBezTo>
                  <a:pt x="240" y="408"/>
                  <a:pt x="280" y="376"/>
                  <a:pt x="304" y="392"/>
                </a:cubicBezTo>
                <a:cubicBezTo>
                  <a:pt x="328" y="408"/>
                  <a:pt x="344" y="456"/>
                  <a:pt x="352" y="488"/>
                </a:cubicBezTo>
                <a:cubicBezTo>
                  <a:pt x="360" y="520"/>
                  <a:pt x="320" y="536"/>
                  <a:pt x="352" y="584"/>
                </a:cubicBezTo>
                <a:cubicBezTo>
                  <a:pt x="384" y="632"/>
                  <a:pt x="496" y="712"/>
                  <a:pt x="544" y="776"/>
                </a:cubicBezTo>
                <a:cubicBezTo>
                  <a:pt x="592" y="840"/>
                  <a:pt x="600" y="944"/>
                  <a:pt x="640" y="968"/>
                </a:cubicBezTo>
                <a:cubicBezTo>
                  <a:pt x="680" y="992"/>
                  <a:pt x="760" y="912"/>
                  <a:pt x="784" y="920"/>
                </a:cubicBezTo>
                <a:cubicBezTo>
                  <a:pt x="808" y="928"/>
                  <a:pt x="768" y="992"/>
                  <a:pt x="784" y="1016"/>
                </a:cubicBezTo>
                <a:cubicBezTo>
                  <a:pt x="800" y="1040"/>
                  <a:pt x="864" y="1048"/>
                  <a:pt x="880" y="1064"/>
                </a:cubicBezTo>
                <a:cubicBezTo>
                  <a:pt x="896" y="1080"/>
                  <a:pt x="880" y="1096"/>
                  <a:pt x="880" y="1112"/>
                </a:cubicBezTo>
                <a:cubicBezTo>
                  <a:pt x="880" y="1128"/>
                  <a:pt x="872" y="1144"/>
                  <a:pt x="880" y="1160"/>
                </a:cubicBezTo>
                <a:cubicBezTo>
                  <a:pt x="888" y="1176"/>
                  <a:pt x="904" y="1192"/>
                  <a:pt x="928" y="1208"/>
                </a:cubicBezTo>
                <a:cubicBezTo>
                  <a:pt x="952" y="1224"/>
                  <a:pt x="1008" y="1232"/>
                  <a:pt x="1024" y="1256"/>
                </a:cubicBezTo>
                <a:cubicBezTo>
                  <a:pt x="1040" y="1280"/>
                  <a:pt x="1016" y="1328"/>
                  <a:pt x="1024" y="1352"/>
                </a:cubicBezTo>
                <a:cubicBezTo>
                  <a:pt x="1032" y="1376"/>
                  <a:pt x="1064" y="1384"/>
                  <a:pt x="1072" y="1400"/>
                </a:cubicBezTo>
                <a:cubicBezTo>
                  <a:pt x="1080" y="1416"/>
                  <a:pt x="1080" y="1432"/>
                  <a:pt x="1072" y="1448"/>
                </a:cubicBezTo>
                <a:cubicBezTo>
                  <a:pt x="1064" y="1464"/>
                  <a:pt x="1032" y="1472"/>
                  <a:pt x="1024" y="1496"/>
                </a:cubicBezTo>
                <a:cubicBezTo>
                  <a:pt x="1016" y="1520"/>
                  <a:pt x="1016" y="1568"/>
                  <a:pt x="1024" y="1592"/>
                </a:cubicBezTo>
                <a:cubicBezTo>
                  <a:pt x="1032" y="1616"/>
                  <a:pt x="1064" y="1616"/>
                  <a:pt x="1072" y="1640"/>
                </a:cubicBezTo>
                <a:cubicBezTo>
                  <a:pt x="1080" y="1664"/>
                  <a:pt x="1080" y="1720"/>
                  <a:pt x="1072" y="1736"/>
                </a:cubicBezTo>
                <a:cubicBezTo>
                  <a:pt x="1064" y="1752"/>
                  <a:pt x="1016" y="1736"/>
                  <a:pt x="1024" y="1736"/>
                </a:cubicBezTo>
                <a:cubicBezTo>
                  <a:pt x="1032" y="1736"/>
                  <a:pt x="1104" y="1712"/>
                  <a:pt x="1120" y="1736"/>
                </a:cubicBezTo>
                <a:cubicBezTo>
                  <a:pt x="1136" y="1760"/>
                  <a:pt x="1120" y="1848"/>
                  <a:pt x="1120" y="1880"/>
                </a:cubicBezTo>
                <a:cubicBezTo>
                  <a:pt x="1120" y="1912"/>
                  <a:pt x="1152" y="1920"/>
                  <a:pt x="1120" y="1928"/>
                </a:cubicBezTo>
                <a:cubicBezTo>
                  <a:pt x="1088" y="1936"/>
                  <a:pt x="960" y="1920"/>
                  <a:pt x="928" y="1928"/>
                </a:cubicBezTo>
                <a:cubicBezTo>
                  <a:pt x="896" y="1936"/>
                  <a:pt x="904" y="1960"/>
                  <a:pt x="928" y="1976"/>
                </a:cubicBezTo>
                <a:cubicBezTo>
                  <a:pt x="952" y="1992"/>
                  <a:pt x="1048" y="2000"/>
                  <a:pt x="1072" y="2024"/>
                </a:cubicBezTo>
                <a:cubicBezTo>
                  <a:pt x="1096" y="2048"/>
                  <a:pt x="1080" y="2088"/>
                  <a:pt x="1072" y="2120"/>
                </a:cubicBezTo>
                <a:cubicBezTo>
                  <a:pt x="1064" y="2152"/>
                  <a:pt x="1048" y="2192"/>
                  <a:pt x="1024" y="2216"/>
                </a:cubicBezTo>
                <a:cubicBezTo>
                  <a:pt x="1000" y="2240"/>
                  <a:pt x="968" y="2256"/>
                  <a:pt x="928" y="2264"/>
                </a:cubicBezTo>
                <a:cubicBezTo>
                  <a:pt x="888" y="2272"/>
                  <a:pt x="824" y="2232"/>
                  <a:pt x="784" y="2264"/>
                </a:cubicBezTo>
                <a:cubicBezTo>
                  <a:pt x="744" y="2296"/>
                  <a:pt x="704" y="2416"/>
                  <a:pt x="688" y="2456"/>
                </a:cubicBezTo>
                <a:cubicBezTo>
                  <a:pt x="672" y="2496"/>
                  <a:pt x="664" y="2512"/>
                  <a:pt x="688" y="2504"/>
                </a:cubicBezTo>
                <a:cubicBezTo>
                  <a:pt x="712" y="2496"/>
                  <a:pt x="808" y="2440"/>
                  <a:pt x="832" y="2408"/>
                </a:cubicBezTo>
                <a:cubicBezTo>
                  <a:pt x="856" y="2376"/>
                  <a:pt x="816" y="2328"/>
                  <a:pt x="832" y="2312"/>
                </a:cubicBezTo>
                <a:cubicBezTo>
                  <a:pt x="848" y="2296"/>
                  <a:pt x="896" y="2320"/>
                  <a:pt x="928" y="2312"/>
                </a:cubicBezTo>
                <a:cubicBezTo>
                  <a:pt x="960" y="2304"/>
                  <a:pt x="992" y="2296"/>
                  <a:pt x="1024" y="2264"/>
                </a:cubicBezTo>
                <a:cubicBezTo>
                  <a:pt x="1056" y="2232"/>
                  <a:pt x="1104" y="2160"/>
                  <a:pt x="1120" y="2120"/>
                </a:cubicBezTo>
                <a:cubicBezTo>
                  <a:pt x="1136" y="2080"/>
                  <a:pt x="1128" y="2048"/>
                  <a:pt x="1120" y="2024"/>
                </a:cubicBezTo>
                <a:cubicBezTo>
                  <a:pt x="1112" y="2000"/>
                  <a:pt x="1064" y="1992"/>
                  <a:pt x="1072" y="1976"/>
                </a:cubicBezTo>
                <a:cubicBezTo>
                  <a:pt x="1080" y="1960"/>
                  <a:pt x="1152" y="1944"/>
                  <a:pt x="1168" y="1928"/>
                </a:cubicBezTo>
                <a:cubicBezTo>
                  <a:pt x="1184" y="1912"/>
                  <a:pt x="1168" y="1920"/>
                  <a:pt x="1168" y="1880"/>
                </a:cubicBezTo>
                <a:cubicBezTo>
                  <a:pt x="1168" y="1840"/>
                  <a:pt x="1176" y="1728"/>
                  <a:pt x="1168" y="1688"/>
                </a:cubicBezTo>
                <a:cubicBezTo>
                  <a:pt x="1160" y="1648"/>
                  <a:pt x="1136" y="1680"/>
                  <a:pt x="1120" y="1640"/>
                </a:cubicBezTo>
                <a:cubicBezTo>
                  <a:pt x="1104" y="1600"/>
                  <a:pt x="1072" y="1496"/>
                  <a:pt x="1072" y="1448"/>
                </a:cubicBezTo>
                <a:cubicBezTo>
                  <a:pt x="1072" y="1400"/>
                  <a:pt x="1128" y="1392"/>
                  <a:pt x="1120" y="1352"/>
                </a:cubicBezTo>
                <a:cubicBezTo>
                  <a:pt x="1112" y="1312"/>
                  <a:pt x="1064" y="1256"/>
                  <a:pt x="1024" y="1208"/>
                </a:cubicBezTo>
                <a:cubicBezTo>
                  <a:pt x="984" y="1160"/>
                  <a:pt x="896" y="1096"/>
                  <a:pt x="880" y="1064"/>
                </a:cubicBezTo>
                <a:cubicBezTo>
                  <a:pt x="864" y="1032"/>
                  <a:pt x="944" y="1048"/>
                  <a:pt x="928" y="1016"/>
                </a:cubicBezTo>
                <a:cubicBezTo>
                  <a:pt x="912" y="984"/>
                  <a:pt x="848" y="920"/>
                  <a:pt x="784" y="872"/>
                </a:cubicBezTo>
                <a:cubicBezTo>
                  <a:pt x="720" y="824"/>
                  <a:pt x="608" y="784"/>
                  <a:pt x="544" y="728"/>
                </a:cubicBezTo>
                <a:cubicBezTo>
                  <a:pt x="480" y="672"/>
                  <a:pt x="424" y="584"/>
                  <a:pt x="400" y="536"/>
                </a:cubicBezTo>
                <a:cubicBezTo>
                  <a:pt x="376" y="488"/>
                  <a:pt x="416" y="472"/>
                  <a:pt x="400" y="440"/>
                </a:cubicBezTo>
                <a:cubicBezTo>
                  <a:pt x="384" y="408"/>
                  <a:pt x="336" y="360"/>
                  <a:pt x="304" y="344"/>
                </a:cubicBezTo>
                <a:cubicBezTo>
                  <a:pt x="272" y="328"/>
                  <a:pt x="232" y="360"/>
                  <a:pt x="208" y="344"/>
                </a:cubicBezTo>
                <a:cubicBezTo>
                  <a:pt x="184" y="328"/>
                  <a:pt x="160" y="280"/>
                  <a:pt x="160" y="248"/>
                </a:cubicBezTo>
                <a:cubicBezTo>
                  <a:pt x="160" y="216"/>
                  <a:pt x="200" y="176"/>
                  <a:pt x="208" y="152"/>
                </a:cubicBezTo>
                <a:cubicBezTo>
                  <a:pt x="216" y="128"/>
                  <a:pt x="200" y="120"/>
                  <a:pt x="208" y="104"/>
                </a:cubicBezTo>
                <a:cubicBezTo>
                  <a:pt x="216" y="88"/>
                  <a:pt x="256" y="72"/>
                  <a:pt x="256" y="56"/>
                </a:cubicBezTo>
                <a:close/>
              </a:path>
            </a:pathLst>
          </a:custGeom>
          <a:solidFill>
            <a:srgbClr val="00FF00"/>
          </a:solidFill>
          <a:ln w="9525">
            <a:solidFill>
              <a:schemeClr val="tx1"/>
            </a:solidFill>
            <a:round/>
            <a:headEnd/>
            <a:tailEnd/>
          </a:ln>
        </p:spPr>
        <p:txBody>
          <a:bodyPr/>
          <a:lstStyle/>
          <a:p>
            <a:endParaRPr lang="en-US"/>
          </a:p>
        </p:txBody>
      </p:sp>
      <p:grpSp>
        <p:nvGrpSpPr>
          <p:cNvPr id="4" name="Group 17"/>
          <p:cNvGrpSpPr>
            <a:grpSpLocks/>
          </p:cNvGrpSpPr>
          <p:nvPr/>
        </p:nvGrpSpPr>
        <p:grpSpPr bwMode="auto">
          <a:xfrm>
            <a:off x="2057400" y="990600"/>
            <a:ext cx="2692400" cy="809625"/>
            <a:chOff x="1152" y="480"/>
            <a:chExt cx="1696" cy="510"/>
          </a:xfrm>
        </p:grpSpPr>
        <p:sp>
          <p:nvSpPr>
            <p:cNvPr id="8222" name="AutoShape 18"/>
            <p:cNvSpPr>
              <a:spLocks noChangeArrowheads="1"/>
            </p:cNvSpPr>
            <p:nvPr/>
          </p:nvSpPr>
          <p:spPr bwMode="auto">
            <a:xfrm>
              <a:off x="1152" y="480"/>
              <a:ext cx="1632" cy="384"/>
            </a:xfrm>
            <a:prstGeom prst="leftArrow">
              <a:avLst>
                <a:gd name="adj1" fmla="val 50000"/>
                <a:gd name="adj2" fmla="val 106250"/>
              </a:avLst>
            </a:prstGeom>
            <a:solidFill>
              <a:schemeClr val="accent1"/>
            </a:solidFill>
            <a:ln w="9525" algn="ctr">
              <a:solidFill>
                <a:schemeClr val="tx1"/>
              </a:solidFill>
              <a:miter lim="800000"/>
              <a:headEnd/>
              <a:tailEnd/>
            </a:ln>
          </p:spPr>
          <p:txBody>
            <a:bodyPr wrap="none" anchor="ctr"/>
            <a:lstStyle/>
            <a:p>
              <a:endParaRPr lang="en-US">
                <a:latin typeface="Arial" charset="0"/>
              </a:endParaRPr>
            </a:p>
          </p:txBody>
        </p:sp>
        <p:sp>
          <p:nvSpPr>
            <p:cNvPr id="137235" name="Text Box 19"/>
            <p:cNvSpPr txBox="1">
              <a:spLocks noChangeArrowheads="1"/>
            </p:cNvSpPr>
            <p:nvPr/>
          </p:nvSpPr>
          <p:spPr bwMode="auto">
            <a:xfrm>
              <a:off x="1360" y="544"/>
              <a:ext cx="1488" cy="446"/>
            </a:xfrm>
            <a:prstGeom prst="rect">
              <a:avLst/>
            </a:prstGeom>
            <a:noFill/>
            <a:ln w="38100" algn="ctr">
              <a:noFill/>
              <a:miter lim="800000"/>
              <a:headEnd/>
              <a:tailEnd/>
            </a:ln>
            <a:effectLst/>
          </p:spPr>
          <p:txBody>
            <a:bodyPr>
              <a:spAutoFit/>
            </a:bodyPr>
            <a:lstStyle/>
            <a:p>
              <a:pPr algn="ctr">
                <a:spcBef>
                  <a:spcPct val="50000"/>
                </a:spcBef>
                <a:buFont typeface="Wingdings" pitchFamily="2" charset="2"/>
                <a:buNone/>
                <a:defRPr/>
              </a:pPr>
              <a:r>
                <a:rPr lang="en-US" sz="2000" b="1">
                  <a:solidFill>
                    <a:srgbClr val="FF0000"/>
                  </a:solidFill>
                  <a:effectLst>
                    <a:outerShdw blurRad="38100" dist="38100" dir="2700000" algn="tl">
                      <a:srgbClr val="C0C0C0"/>
                    </a:outerShdw>
                  </a:effectLst>
                  <a:latin typeface="Arial"/>
                </a:rPr>
                <a:t>Đồng bằng Bắc bộ</a:t>
              </a:r>
            </a:p>
          </p:txBody>
        </p:sp>
      </p:grpSp>
      <p:grpSp>
        <p:nvGrpSpPr>
          <p:cNvPr id="8202" name="Group 25"/>
          <p:cNvGrpSpPr>
            <a:grpSpLocks/>
          </p:cNvGrpSpPr>
          <p:nvPr/>
        </p:nvGrpSpPr>
        <p:grpSpPr bwMode="auto">
          <a:xfrm>
            <a:off x="0" y="2819400"/>
            <a:ext cx="1905000" cy="1866900"/>
            <a:chOff x="0" y="1776"/>
            <a:chExt cx="1200" cy="1176"/>
          </a:xfrm>
        </p:grpSpPr>
        <p:sp>
          <p:nvSpPr>
            <p:cNvPr id="8205" name="AutoShape 26"/>
            <p:cNvSpPr>
              <a:spLocks noChangeArrowheads="1"/>
            </p:cNvSpPr>
            <p:nvPr/>
          </p:nvSpPr>
          <p:spPr bwMode="auto">
            <a:xfrm rot="5400000">
              <a:off x="-12" y="1788"/>
              <a:ext cx="1176" cy="1152"/>
            </a:xfrm>
            <a:prstGeom prst="flowChartPunchedCard">
              <a:avLst/>
            </a:prstGeom>
            <a:solidFill>
              <a:schemeClr val="accent1"/>
            </a:solidFill>
            <a:ln w="9525" algn="ctr">
              <a:solidFill>
                <a:schemeClr val="tx1"/>
              </a:solidFill>
              <a:miter lim="800000"/>
              <a:headEnd/>
              <a:tailEnd/>
            </a:ln>
          </p:spPr>
          <p:txBody>
            <a:bodyPr wrap="none" anchor="ctr"/>
            <a:lstStyle/>
            <a:p>
              <a:endParaRPr lang="en-US">
                <a:latin typeface="Arial" charset="0"/>
              </a:endParaRPr>
            </a:p>
          </p:txBody>
        </p:sp>
        <p:sp>
          <p:nvSpPr>
            <p:cNvPr id="137243" name="Text Box 27"/>
            <p:cNvSpPr txBox="1">
              <a:spLocks noChangeArrowheads="1"/>
            </p:cNvSpPr>
            <p:nvPr/>
          </p:nvSpPr>
          <p:spPr bwMode="auto">
            <a:xfrm>
              <a:off x="0" y="1776"/>
              <a:ext cx="1200" cy="1048"/>
            </a:xfrm>
            <a:prstGeom prst="rect">
              <a:avLst/>
            </a:prstGeom>
            <a:noFill/>
            <a:ln w="9525" algn="ctr">
              <a:noFill/>
              <a:miter lim="800000"/>
              <a:headEnd/>
              <a:tailEnd/>
            </a:ln>
            <a:effectLst/>
          </p:spPr>
          <p:txBody>
            <a:bodyPr>
              <a:spAutoFit/>
            </a:bodyPr>
            <a:lstStyle/>
            <a:p>
              <a:pPr algn="ctr">
                <a:spcBef>
                  <a:spcPct val="50000"/>
                </a:spcBef>
                <a:defRPr/>
              </a:pPr>
              <a:r>
                <a:rPr lang="en-US" sz="800" b="1">
                  <a:solidFill>
                    <a:srgbClr val="000000"/>
                  </a:solidFill>
                  <a:effectLst>
                    <a:outerShdw blurRad="38100" dist="38100" dir="2700000" algn="tl">
                      <a:srgbClr val="C0C0C0"/>
                    </a:outerShdw>
                  </a:effectLst>
                  <a:latin typeface="Arial"/>
                </a:rPr>
                <a:t>CHÚ GIẢI</a:t>
              </a:r>
            </a:p>
            <a:p>
              <a:pPr algn="ctr">
                <a:spcBef>
                  <a:spcPct val="50000"/>
                </a:spcBef>
                <a:defRPr/>
              </a:pPr>
              <a:r>
                <a:rPr lang="en-US" sz="800" b="1">
                  <a:solidFill>
                    <a:srgbClr val="000000"/>
                  </a:solidFill>
                  <a:effectLst>
                    <a:outerShdw blurRad="38100" dist="38100" dir="2700000" algn="tl">
                      <a:srgbClr val="C0C0C0"/>
                    </a:outerShdw>
                  </a:effectLst>
                  <a:latin typeface="Arial"/>
                </a:rPr>
                <a:t>Phân tầng độ cao </a:t>
              </a:r>
              <a:r>
                <a:rPr lang="en-US" sz="800" b="1" i="1">
                  <a:solidFill>
                    <a:srgbClr val="000000"/>
                  </a:solidFill>
                  <a:effectLst>
                    <a:outerShdw blurRad="38100" dist="38100" dir="2700000" algn="tl">
                      <a:srgbClr val="C0C0C0"/>
                    </a:outerShdw>
                  </a:effectLst>
                  <a:latin typeface="Arial"/>
                </a:rPr>
                <a:t>(m)</a:t>
              </a:r>
            </a:p>
            <a:p>
              <a:pPr algn="ctr">
                <a:spcBef>
                  <a:spcPct val="50000"/>
                </a:spcBef>
                <a:defRPr/>
              </a:pPr>
              <a:endParaRPr lang="en-US" sz="800" b="1">
                <a:solidFill>
                  <a:srgbClr val="000000"/>
                </a:solidFill>
                <a:effectLst>
                  <a:outerShdw blurRad="38100" dist="38100" dir="2700000" algn="tl">
                    <a:srgbClr val="C0C0C0"/>
                  </a:outerShdw>
                </a:effectLst>
                <a:latin typeface="Arial"/>
              </a:endParaRPr>
            </a:p>
            <a:p>
              <a:pPr>
                <a:spcBef>
                  <a:spcPct val="50000"/>
                </a:spcBef>
                <a:defRPr/>
              </a:pPr>
              <a:r>
                <a:rPr lang="en-US" sz="700" b="1">
                  <a:solidFill>
                    <a:srgbClr val="000000"/>
                  </a:solidFill>
                  <a:effectLst>
                    <a:outerShdw blurRad="38100" dist="38100" dir="2700000" algn="tl">
                      <a:srgbClr val="C0C0C0"/>
                    </a:outerShdw>
                  </a:effectLst>
                  <a:latin typeface="Arial"/>
                </a:rPr>
                <a:t>0       50       200      500     1500 trên 1500</a:t>
              </a:r>
            </a:p>
            <a:p>
              <a:pPr>
                <a:spcBef>
                  <a:spcPct val="50000"/>
                </a:spcBef>
                <a:defRPr/>
              </a:pPr>
              <a:r>
                <a:rPr lang="en-US" sz="800" b="1">
                  <a:solidFill>
                    <a:srgbClr val="000000"/>
                  </a:solidFill>
                  <a:effectLst>
                    <a:outerShdw blurRad="38100" dist="38100" dir="2700000" algn="tl">
                      <a:srgbClr val="C0C0C0"/>
                    </a:outerShdw>
                  </a:effectLst>
                  <a:latin typeface="Arial"/>
                </a:rPr>
                <a:t>                                  Dãy núi</a:t>
              </a:r>
            </a:p>
            <a:p>
              <a:pPr>
                <a:spcBef>
                  <a:spcPct val="50000"/>
                </a:spcBef>
                <a:defRPr/>
              </a:pPr>
              <a:r>
                <a:rPr lang="en-US" sz="800" b="1">
                  <a:solidFill>
                    <a:srgbClr val="000000"/>
                  </a:solidFill>
                  <a:effectLst>
                    <a:outerShdw blurRad="38100" dist="38100" dir="2700000" algn="tl">
                      <a:srgbClr val="C0C0C0"/>
                    </a:outerShdw>
                  </a:effectLst>
                  <a:latin typeface="Arial"/>
                </a:rPr>
                <a:t>          1. Cánh cung Sông Gâm.</a:t>
              </a:r>
            </a:p>
            <a:p>
              <a:pPr>
                <a:spcBef>
                  <a:spcPct val="50000"/>
                </a:spcBef>
                <a:defRPr/>
              </a:pPr>
              <a:r>
                <a:rPr lang="en-US" sz="800" b="1">
                  <a:solidFill>
                    <a:srgbClr val="000000"/>
                  </a:solidFill>
                  <a:effectLst>
                    <a:outerShdw blurRad="38100" dist="38100" dir="2700000" algn="tl">
                      <a:srgbClr val="C0C0C0"/>
                    </a:outerShdw>
                  </a:effectLst>
                  <a:latin typeface="Arial"/>
                </a:rPr>
                <a:t>          2. Cánh cung Ngân Sơn.</a:t>
              </a:r>
            </a:p>
            <a:p>
              <a:pPr>
                <a:spcBef>
                  <a:spcPct val="50000"/>
                </a:spcBef>
                <a:defRPr/>
              </a:pPr>
              <a:r>
                <a:rPr lang="en-US" sz="800" b="1">
                  <a:solidFill>
                    <a:srgbClr val="000000"/>
                  </a:solidFill>
                  <a:effectLst>
                    <a:outerShdw blurRad="38100" dist="38100" dir="2700000" algn="tl">
                      <a:srgbClr val="C0C0C0"/>
                    </a:outerShdw>
                  </a:effectLst>
                  <a:latin typeface="Arial"/>
                </a:rPr>
                <a:t>          3. Cánh cung Bắc Sơn.</a:t>
              </a:r>
            </a:p>
            <a:p>
              <a:pPr>
                <a:spcBef>
                  <a:spcPct val="50000"/>
                </a:spcBef>
                <a:defRPr/>
              </a:pPr>
              <a:r>
                <a:rPr lang="en-US" sz="800" b="1">
                  <a:solidFill>
                    <a:srgbClr val="000000"/>
                  </a:solidFill>
                  <a:effectLst>
                    <a:outerShdw blurRad="38100" dist="38100" dir="2700000" algn="tl">
                      <a:srgbClr val="C0C0C0"/>
                    </a:outerShdw>
                  </a:effectLst>
                  <a:latin typeface="Arial"/>
                </a:rPr>
                <a:t>          4. Cánh cung Đông Triều.</a:t>
              </a:r>
            </a:p>
          </p:txBody>
        </p:sp>
        <p:grpSp>
          <p:nvGrpSpPr>
            <p:cNvPr id="8207" name="Group 28"/>
            <p:cNvGrpSpPr>
              <a:grpSpLocks/>
            </p:cNvGrpSpPr>
            <p:nvPr/>
          </p:nvGrpSpPr>
          <p:grpSpPr bwMode="auto">
            <a:xfrm>
              <a:off x="44" y="2053"/>
              <a:ext cx="990" cy="64"/>
              <a:chOff x="2208" y="2448"/>
              <a:chExt cx="2144" cy="134"/>
            </a:xfrm>
          </p:grpSpPr>
          <p:sp>
            <p:nvSpPr>
              <p:cNvPr id="8209" name="Rectangle 29"/>
              <p:cNvSpPr>
                <a:spLocks noChangeArrowheads="1"/>
              </p:cNvSpPr>
              <p:nvPr/>
            </p:nvSpPr>
            <p:spPr bwMode="auto">
              <a:xfrm>
                <a:off x="3924" y="2448"/>
                <a:ext cx="428" cy="134"/>
              </a:xfrm>
              <a:prstGeom prst="rect">
                <a:avLst/>
              </a:prstGeom>
              <a:solidFill>
                <a:srgbClr val="CC3300"/>
              </a:solidFill>
              <a:ln w="9525" algn="ctr">
                <a:noFill/>
                <a:miter lim="800000"/>
                <a:headEnd/>
                <a:tailEnd/>
              </a:ln>
            </p:spPr>
            <p:txBody>
              <a:bodyPr/>
              <a:lstStyle/>
              <a:p>
                <a:pPr eaLnBrk="1" hangingPunct="1">
                  <a:spcBef>
                    <a:spcPct val="20000"/>
                  </a:spcBef>
                </a:pPr>
                <a:endParaRPr lang="en-US" sz="300">
                  <a:latin typeface="Arial" charset="0"/>
                </a:endParaRPr>
              </a:p>
            </p:txBody>
          </p:sp>
          <p:sp>
            <p:nvSpPr>
              <p:cNvPr id="8210" name="Rectangle 30"/>
              <p:cNvSpPr>
                <a:spLocks noChangeArrowheads="1"/>
              </p:cNvSpPr>
              <p:nvPr/>
            </p:nvSpPr>
            <p:spPr bwMode="auto">
              <a:xfrm>
                <a:off x="3494" y="2448"/>
                <a:ext cx="430" cy="134"/>
              </a:xfrm>
              <a:prstGeom prst="rect">
                <a:avLst/>
              </a:prstGeom>
              <a:solidFill>
                <a:srgbClr val="FF9900"/>
              </a:solidFill>
              <a:ln w="9525" algn="ctr">
                <a:noFill/>
                <a:miter lim="800000"/>
                <a:headEnd/>
                <a:tailEnd/>
              </a:ln>
            </p:spPr>
            <p:txBody>
              <a:bodyPr/>
              <a:lstStyle/>
              <a:p>
                <a:pPr eaLnBrk="1" hangingPunct="1">
                  <a:spcBef>
                    <a:spcPct val="20000"/>
                  </a:spcBef>
                </a:pPr>
                <a:endParaRPr lang="en-US" sz="300">
                  <a:latin typeface="Arial" charset="0"/>
                </a:endParaRPr>
              </a:p>
            </p:txBody>
          </p:sp>
          <p:sp>
            <p:nvSpPr>
              <p:cNvPr id="8211" name="Rectangle 31"/>
              <p:cNvSpPr>
                <a:spLocks noChangeArrowheads="1"/>
              </p:cNvSpPr>
              <p:nvPr/>
            </p:nvSpPr>
            <p:spPr bwMode="auto">
              <a:xfrm>
                <a:off x="3066" y="2448"/>
                <a:ext cx="428" cy="134"/>
              </a:xfrm>
              <a:prstGeom prst="rect">
                <a:avLst/>
              </a:prstGeom>
              <a:solidFill>
                <a:srgbClr val="FFFF00"/>
              </a:solidFill>
              <a:ln w="9525" algn="ctr">
                <a:noFill/>
                <a:miter lim="800000"/>
                <a:headEnd/>
                <a:tailEnd/>
              </a:ln>
            </p:spPr>
            <p:txBody>
              <a:bodyPr/>
              <a:lstStyle/>
              <a:p>
                <a:pPr eaLnBrk="1" hangingPunct="1">
                  <a:spcBef>
                    <a:spcPct val="20000"/>
                  </a:spcBef>
                </a:pPr>
                <a:endParaRPr lang="en-US" sz="300">
                  <a:latin typeface="Arial" charset="0"/>
                </a:endParaRPr>
              </a:p>
            </p:txBody>
          </p:sp>
          <p:sp>
            <p:nvSpPr>
              <p:cNvPr id="8212" name="Rectangle 32"/>
              <p:cNvSpPr>
                <a:spLocks noChangeArrowheads="1"/>
              </p:cNvSpPr>
              <p:nvPr/>
            </p:nvSpPr>
            <p:spPr bwMode="auto">
              <a:xfrm>
                <a:off x="2640" y="2448"/>
                <a:ext cx="426" cy="134"/>
              </a:xfrm>
              <a:prstGeom prst="rect">
                <a:avLst/>
              </a:prstGeom>
              <a:solidFill>
                <a:srgbClr val="00CC00"/>
              </a:solidFill>
              <a:ln w="9525" algn="ctr">
                <a:noFill/>
                <a:miter lim="800000"/>
                <a:headEnd/>
                <a:tailEnd/>
              </a:ln>
            </p:spPr>
            <p:txBody>
              <a:bodyPr/>
              <a:lstStyle/>
              <a:p>
                <a:pPr eaLnBrk="1" hangingPunct="1">
                  <a:spcBef>
                    <a:spcPct val="20000"/>
                  </a:spcBef>
                </a:pPr>
                <a:endParaRPr lang="en-US" sz="300">
                  <a:latin typeface="Arial" charset="0"/>
                </a:endParaRPr>
              </a:p>
            </p:txBody>
          </p:sp>
          <p:sp>
            <p:nvSpPr>
              <p:cNvPr id="8213" name="Rectangle 33"/>
              <p:cNvSpPr>
                <a:spLocks noChangeArrowheads="1"/>
              </p:cNvSpPr>
              <p:nvPr/>
            </p:nvSpPr>
            <p:spPr bwMode="auto">
              <a:xfrm>
                <a:off x="2208" y="2448"/>
                <a:ext cx="432" cy="134"/>
              </a:xfrm>
              <a:prstGeom prst="rect">
                <a:avLst/>
              </a:prstGeom>
              <a:solidFill>
                <a:srgbClr val="33CCCC"/>
              </a:solidFill>
              <a:ln w="9525" algn="ctr">
                <a:noFill/>
                <a:miter lim="800000"/>
                <a:headEnd/>
                <a:tailEnd/>
              </a:ln>
            </p:spPr>
            <p:txBody>
              <a:bodyPr/>
              <a:lstStyle/>
              <a:p>
                <a:pPr eaLnBrk="1" hangingPunct="1">
                  <a:spcBef>
                    <a:spcPct val="20000"/>
                  </a:spcBef>
                </a:pPr>
                <a:endParaRPr lang="en-US" sz="300">
                  <a:latin typeface="Arial" charset="0"/>
                </a:endParaRPr>
              </a:p>
            </p:txBody>
          </p:sp>
          <p:sp>
            <p:nvSpPr>
              <p:cNvPr id="8214" name="Line 34"/>
              <p:cNvSpPr>
                <a:spLocks noChangeShapeType="1"/>
              </p:cNvSpPr>
              <p:nvPr/>
            </p:nvSpPr>
            <p:spPr bwMode="auto">
              <a:xfrm>
                <a:off x="2208" y="2448"/>
                <a:ext cx="2144" cy="0"/>
              </a:xfrm>
              <a:prstGeom prst="line">
                <a:avLst/>
              </a:prstGeom>
              <a:noFill/>
              <a:ln w="28575" cap="sq">
                <a:solidFill>
                  <a:schemeClr val="tx1"/>
                </a:solidFill>
                <a:round/>
                <a:headEnd/>
                <a:tailEnd/>
              </a:ln>
            </p:spPr>
            <p:txBody>
              <a:bodyPr/>
              <a:lstStyle/>
              <a:p>
                <a:endParaRPr lang="en-US"/>
              </a:p>
            </p:txBody>
          </p:sp>
          <p:sp>
            <p:nvSpPr>
              <p:cNvPr id="8215" name="Line 35"/>
              <p:cNvSpPr>
                <a:spLocks noChangeShapeType="1"/>
              </p:cNvSpPr>
              <p:nvPr/>
            </p:nvSpPr>
            <p:spPr bwMode="auto">
              <a:xfrm>
                <a:off x="2208" y="2582"/>
                <a:ext cx="2144" cy="0"/>
              </a:xfrm>
              <a:prstGeom prst="line">
                <a:avLst/>
              </a:prstGeom>
              <a:noFill/>
              <a:ln w="28575" cap="sq">
                <a:solidFill>
                  <a:schemeClr val="tx1"/>
                </a:solidFill>
                <a:round/>
                <a:headEnd/>
                <a:tailEnd/>
              </a:ln>
            </p:spPr>
            <p:txBody>
              <a:bodyPr/>
              <a:lstStyle/>
              <a:p>
                <a:endParaRPr lang="en-US"/>
              </a:p>
            </p:txBody>
          </p:sp>
          <p:sp>
            <p:nvSpPr>
              <p:cNvPr id="8216" name="Line 36"/>
              <p:cNvSpPr>
                <a:spLocks noChangeShapeType="1"/>
              </p:cNvSpPr>
              <p:nvPr/>
            </p:nvSpPr>
            <p:spPr bwMode="auto">
              <a:xfrm>
                <a:off x="2208" y="2448"/>
                <a:ext cx="0" cy="134"/>
              </a:xfrm>
              <a:prstGeom prst="line">
                <a:avLst/>
              </a:prstGeom>
              <a:noFill/>
              <a:ln w="28575" cap="sq">
                <a:solidFill>
                  <a:schemeClr val="tx1"/>
                </a:solidFill>
                <a:round/>
                <a:headEnd/>
                <a:tailEnd/>
              </a:ln>
            </p:spPr>
            <p:txBody>
              <a:bodyPr/>
              <a:lstStyle/>
              <a:p>
                <a:endParaRPr lang="en-US"/>
              </a:p>
            </p:txBody>
          </p:sp>
          <p:sp>
            <p:nvSpPr>
              <p:cNvPr id="8217" name="Line 37"/>
              <p:cNvSpPr>
                <a:spLocks noChangeShapeType="1"/>
              </p:cNvSpPr>
              <p:nvPr/>
            </p:nvSpPr>
            <p:spPr bwMode="auto">
              <a:xfrm>
                <a:off x="2640" y="2448"/>
                <a:ext cx="0" cy="134"/>
              </a:xfrm>
              <a:prstGeom prst="line">
                <a:avLst/>
              </a:prstGeom>
              <a:noFill/>
              <a:ln w="12700">
                <a:solidFill>
                  <a:schemeClr val="tx1"/>
                </a:solidFill>
                <a:round/>
                <a:headEnd/>
                <a:tailEnd/>
              </a:ln>
            </p:spPr>
            <p:txBody>
              <a:bodyPr/>
              <a:lstStyle/>
              <a:p>
                <a:endParaRPr lang="en-US"/>
              </a:p>
            </p:txBody>
          </p:sp>
          <p:sp>
            <p:nvSpPr>
              <p:cNvPr id="8218" name="Line 38"/>
              <p:cNvSpPr>
                <a:spLocks noChangeShapeType="1"/>
              </p:cNvSpPr>
              <p:nvPr/>
            </p:nvSpPr>
            <p:spPr bwMode="auto">
              <a:xfrm>
                <a:off x="3066" y="2448"/>
                <a:ext cx="0" cy="134"/>
              </a:xfrm>
              <a:prstGeom prst="line">
                <a:avLst/>
              </a:prstGeom>
              <a:noFill/>
              <a:ln w="12700">
                <a:solidFill>
                  <a:schemeClr val="tx1"/>
                </a:solidFill>
                <a:round/>
                <a:headEnd/>
                <a:tailEnd/>
              </a:ln>
            </p:spPr>
            <p:txBody>
              <a:bodyPr/>
              <a:lstStyle/>
              <a:p>
                <a:endParaRPr lang="en-US"/>
              </a:p>
            </p:txBody>
          </p:sp>
          <p:sp>
            <p:nvSpPr>
              <p:cNvPr id="8219" name="Line 39"/>
              <p:cNvSpPr>
                <a:spLocks noChangeShapeType="1"/>
              </p:cNvSpPr>
              <p:nvPr/>
            </p:nvSpPr>
            <p:spPr bwMode="auto">
              <a:xfrm>
                <a:off x="3494" y="2448"/>
                <a:ext cx="0" cy="134"/>
              </a:xfrm>
              <a:prstGeom prst="line">
                <a:avLst/>
              </a:prstGeom>
              <a:noFill/>
              <a:ln w="12700">
                <a:solidFill>
                  <a:schemeClr val="tx1"/>
                </a:solidFill>
                <a:round/>
                <a:headEnd/>
                <a:tailEnd/>
              </a:ln>
            </p:spPr>
            <p:txBody>
              <a:bodyPr/>
              <a:lstStyle/>
              <a:p>
                <a:endParaRPr lang="en-US"/>
              </a:p>
            </p:txBody>
          </p:sp>
          <p:sp>
            <p:nvSpPr>
              <p:cNvPr id="8220" name="Line 40"/>
              <p:cNvSpPr>
                <a:spLocks noChangeShapeType="1"/>
              </p:cNvSpPr>
              <p:nvPr/>
            </p:nvSpPr>
            <p:spPr bwMode="auto">
              <a:xfrm>
                <a:off x="3924" y="2448"/>
                <a:ext cx="0" cy="134"/>
              </a:xfrm>
              <a:prstGeom prst="line">
                <a:avLst/>
              </a:prstGeom>
              <a:noFill/>
              <a:ln w="12700">
                <a:solidFill>
                  <a:schemeClr val="tx1"/>
                </a:solidFill>
                <a:round/>
                <a:headEnd/>
                <a:tailEnd/>
              </a:ln>
            </p:spPr>
            <p:txBody>
              <a:bodyPr/>
              <a:lstStyle/>
              <a:p>
                <a:endParaRPr lang="en-US"/>
              </a:p>
            </p:txBody>
          </p:sp>
          <p:sp>
            <p:nvSpPr>
              <p:cNvPr id="8221" name="Line 41"/>
              <p:cNvSpPr>
                <a:spLocks noChangeShapeType="1"/>
              </p:cNvSpPr>
              <p:nvPr/>
            </p:nvSpPr>
            <p:spPr bwMode="auto">
              <a:xfrm>
                <a:off x="4352" y="2448"/>
                <a:ext cx="0" cy="134"/>
              </a:xfrm>
              <a:prstGeom prst="line">
                <a:avLst/>
              </a:prstGeom>
              <a:noFill/>
              <a:ln w="28575" cap="sq">
                <a:solidFill>
                  <a:schemeClr val="tx1"/>
                </a:solidFill>
                <a:round/>
                <a:headEnd/>
                <a:tailEnd/>
              </a:ln>
            </p:spPr>
            <p:txBody>
              <a:bodyPr/>
              <a:lstStyle/>
              <a:p>
                <a:endParaRPr lang="en-US"/>
              </a:p>
            </p:txBody>
          </p:sp>
        </p:grpSp>
        <p:sp>
          <p:nvSpPr>
            <p:cNvPr id="8208" name="Arc 42"/>
            <p:cNvSpPr>
              <a:spLocks/>
            </p:cNvSpPr>
            <p:nvPr/>
          </p:nvSpPr>
          <p:spPr bwMode="auto">
            <a:xfrm rot="-3003817">
              <a:off x="344" y="2248"/>
              <a:ext cx="139" cy="155"/>
            </a:xfrm>
            <a:custGeom>
              <a:avLst/>
              <a:gdLst>
                <a:gd name="T0" fmla="*/ 0 w 21600"/>
                <a:gd name="T1" fmla="*/ 0 h 21600"/>
                <a:gd name="T2" fmla="*/ 1 w 21600"/>
                <a:gd name="T3" fmla="*/ 1 h 21600"/>
                <a:gd name="T4" fmla="*/ 0 w 21600"/>
                <a:gd name="T5" fmla="*/ 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000000"/>
              </a:solidFill>
              <a:round/>
              <a:headEnd/>
              <a:tailEnd/>
            </a:ln>
          </p:spPr>
          <p:txBody>
            <a:bodyPr wrap="none" anchor="ctr"/>
            <a:lstStyle/>
            <a:p>
              <a:endParaRPr lang="en-US"/>
            </a:p>
          </p:txBody>
        </p:sp>
      </p:grpSp>
      <p:sp>
        <p:nvSpPr>
          <p:cNvPr id="137259" name="Text Box 43"/>
          <p:cNvSpPr txBox="1">
            <a:spLocks noChangeArrowheads="1"/>
          </p:cNvSpPr>
          <p:nvPr/>
        </p:nvSpPr>
        <p:spPr bwMode="auto">
          <a:xfrm>
            <a:off x="4953000" y="2667000"/>
            <a:ext cx="4038600" cy="3108325"/>
          </a:xfrm>
          <a:prstGeom prst="rect">
            <a:avLst/>
          </a:prstGeom>
          <a:noFill/>
          <a:ln w="9525">
            <a:noFill/>
            <a:miter lim="800000"/>
            <a:headEnd/>
            <a:tailEnd/>
          </a:ln>
          <a:effectLst/>
        </p:spPr>
        <p:txBody>
          <a:bodyPr>
            <a:spAutoFit/>
          </a:bodyPr>
          <a:lstStyle/>
          <a:p>
            <a:pPr algn="just" eaLnBrk="1" hangingPunct="1">
              <a:buFont typeface="Wingdings" pitchFamily="2" charset="2"/>
              <a:buNone/>
              <a:defRPr/>
            </a:pPr>
            <a:r>
              <a:rPr lang="en-US" sz="2800" b="1">
                <a:solidFill>
                  <a:srgbClr val="FF0000"/>
                </a:solidFill>
                <a:effectLst>
                  <a:outerShdw blurRad="38100" dist="38100" dir="2700000" algn="tl">
                    <a:srgbClr val="C0C0C0"/>
                  </a:outerShdw>
                </a:effectLst>
                <a:latin typeface="Arial"/>
              </a:rPr>
              <a:t>   Đồng bằng nước ta phần lớn là đồng bằng châu thổ do phù sa của sông ngòi bồi đắp, có địa hình thấp và tương đối bằng phẳng.  </a:t>
            </a:r>
          </a:p>
        </p:txBody>
      </p:sp>
      <p:sp>
        <p:nvSpPr>
          <p:cNvPr id="8204" name="Rectangle 44"/>
          <p:cNvSpPr>
            <a:spLocks noChangeArrowheads="1"/>
          </p:cNvSpPr>
          <p:nvPr/>
        </p:nvSpPr>
        <p:spPr bwMode="auto">
          <a:xfrm>
            <a:off x="0" y="0"/>
            <a:ext cx="9144000" cy="6858000"/>
          </a:xfrm>
          <a:prstGeom prst="rect">
            <a:avLst/>
          </a:prstGeom>
          <a:noFill/>
          <a:ln w="76200">
            <a:pattFill prst="wdUpDiag">
              <a:fgClr>
                <a:srgbClr val="00FF00"/>
              </a:fgClr>
              <a:bgClr>
                <a:srgbClr val="FF0000"/>
              </a:bgClr>
            </a:pattFill>
            <a:miter lim="800000"/>
            <a:headEnd/>
            <a:tailEnd/>
          </a:ln>
        </p:spPr>
        <p:txBody>
          <a:bodyPr wrap="none" anchor="ctr"/>
          <a:lstStyle/>
          <a:p>
            <a:endParaRPr lang="en-US">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137219"/>
                                        </p:tgtEl>
                                        <p:attrNameLst>
                                          <p:attrName>style.visibility</p:attrName>
                                        </p:attrNameLst>
                                      </p:cBhvr>
                                      <p:to>
                                        <p:strVal val="visible"/>
                                      </p:to>
                                    </p:set>
                                    <p:anim calcmode="discrete" valueType="clr">
                                      <p:cBhvr override="childStyle">
                                        <p:cTn id="7" dur="80"/>
                                        <p:tgtEl>
                                          <p:spTgt spid="13721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7219"/>
                                        </p:tgtEl>
                                        <p:attrNameLst>
                                          <p:attrName>fillcolor</p:attrName>
                                        </p:attrNameLst>
                                      </p:cBhvr>
                                      <p:tavLst>
                                        <p:tav tm="0">
                                          <p:val>
                                            <p:clrVal>
                                              <a:schemeClr val="accent2"/>
                                            </p:clrVal>
                                          </p:val>
                                        </p:tav>
                                        <p:tav tm="50000">
                                          <p:val>
                                            <p:clrVal>
                                              <a:schemeClr val="hlink"/>
                                            </p:clrVal>
                                          </p:val>
                                        </p:tav>
                                      </p:tavLst>
                                    </p:anim>
                                    <p:set>
                                      <p:cBhvr>
                                        <p:cTn id="9" dur="80"/>
                                        <p:tgtEl>
                                          <p:spTgt spid="137219"/>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137229"/>
                                        </p:tgtEl>
                                        <p:attrNameLst>
                                          <p:attrName>style.visibility</p:attrName>
                                        </p:attrNameLst>
                                      </p:cBhvr>
                                      <p:to>
                                        <p:strVal val="visible"/>
                                      </p:to>
                                    </p:set>
                                    <p:animEffect transition="in" filter="blinds(horizontal)">
                                      <p:cBhvr>
                                        <p:cTn id="14" dur="500"/>
                                        <p:tgtEl>
                                          <p:spTgt spid="137229"/>
                                        </p:tgtEl>
                                      </p:cBhvr>
                                    </p:animEffect>
                                  </p:childTnLst>
                                </p:cTn>
                              </p:par>
                              <p:par>
                                <p:cTn id="15" presetID="3" presetClass="entr" presetSubtype="1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7230"/>
                                        </p:tgtEl>
                                        <p:attrNameLst>
                                          <p:attrName>style.visibility</p:attrName>
                                        </p:attrNameLst>
                                      </p:cBhvr>
                                      <p:to>
                                        <p:strVal val="visible"/>
                                      </p:to>
                                    </p:set>
                                    <p:animEffect transition="in" filter="blinds(horizontal)">
                                      <p:cBhvr>
                                        <p:cTn id="22" dur="500"/>
                                        <p:tgtEl>
                                          <p:spTgt spid="137230"/>
                                        </p:tgtEl>
                                      </p:cBhvr>
                                    </p:animEffect>
                                  </p:childTnLst>
                                </p:cTn>
                              </p:par>
                              <p:par>
                                <p:cTn id="23" presetID="3" presetClass="entr" presetSubtype="10" fill="hold" nodeType="with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blinds(horizontal)">
                                      <p:cBhvr>
                                        <p:cTn id="25" dur="500"/>
                                        <p:tgtEl>
                                          <p:spTgt spid="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37231"/>
                                        </p:tgtEl>
                                        <p:attrNameLst>
                                          <p:attrName>style.visibility</p:attrName>
                                        </p:attrNameLst>
                                      </p:cBhvr>
                                      <p:to>
                                        <p:strVal val="visible"/>
                                      </p:to>
                                    </p:set>
                                    <p:animEffect transition="in" filter="blinds(horizontal)">
                                      <p:cBhvr>
                                        <p:cTn id="30" dur="500"/>
                                        <p:tgtEl>
                                          <p:spTgt spid="137231"/>
                                        </p:tgtEl>
                                      </p:cBhvr>
                                    </p:animEffect>
                                  </p:childTnLst>
                                </p:cTn>
                              </p:par>
                              <p:par>
                                <p:cTn id="31" presetID="3" presetClass="entr" presetSubtype="10" fill="hold" nodeType="with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blinds(horizontal)">
                                      <p:cBhvr>
                                        <p:cTn id="33" dur="500"/>
                                        <p:tgtEl>
                                          <p:spTgt spid="3"/>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7" presetClass="entr" presetSubtype="0" fill="hold" nodeType="clickEffect">
                                  <p:stCondLst>
                                    <p:cond delay="0"/>
                                  </p:stCondLst>
                                  <p:iterate type="lt">
                                    <p:tmPct val="50000"/>
                                  </p:iterate>
                                  <p:childTnLst>
                                    <p:set>
                                      <p:cBhvr>
                                        <p:cTn id="37" dur="1" fill="hold">
                                          <p:stCondLst>
                                            <p:cond delay="0"/>
                                          </p:stCondLst>
                                        </p:cTn>
                                        <p:tgtEl>
                                          <p:spTgt spid="137259">
                                            <p:txEl>
                                              <p:pRg st="0" end="0"/>
                                            </p:txEl>
                                          </p:spTgt>
                                        </p:tgtEl>
                                        <p:attrNameLst>
                                          <p:attrName>style.visibility</p:attrName>
                                        </p:attrNameLst>
                                      </p:cBhvr>
                                      <p:to>
                                        <p:strVal val="visible"/>
                                      </p:to>
                                    </p:set>
                                    <p:anim calcmode="discrete" valueType="clr">
                                      <p:cBhvr override="childStyle">
                                        <p:cTn id="38" dur="80"/>
                                        <p:tgtEl>
                                          <p:spTgt spid="13725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137259">
                                            <p:txEl>
                                              <p:pRg st="0" end="0"/>
                                            </p:txEl>
                                          </p:spTgt>
                                        </p:tgtEl>
                                        <p:attrNameLst>
                                          <p:attrName>fillcolor</p:attrName>
                                        </p:attrNameLst>
                                      </p:cBhvr>
                                      <p:tavLst>
                                        <p:tav tm="0">
                                          <p:val>
                                            <p:clrVal>
                                              <a:schemeClr val="accent2"/>
                                            </p:clrVal>
                                          </p:val>
                                        </p:tav>
                                        <p:tav tm="50000">
                                          <p:val>
                                            <p:clrVal>
                                              <a:schemeClr val="hlink"/>
                                            </p:clrVal>
                                          </p:val>
                                        </p:tav>
                                      </p:tavLst>
                                    </p:anim>
                                    <p:set>
                                      <p:cBhvr>
                                        <p:cTn id="40" dur="80"/>
                                        <p:tgtEl>
                                          <p:spTgt spid="137259">
                                            <p:txEl>
                                              <p:pRg st="0" end="0"/>
                                            </p:txEl>
                                          </p:spTgt>
                                        </p:tgtEl>
                                        <p:attrNameLst>
                                          <p:attrName>fill.type</p:attrName>
                                        </p:attrNameLst>
                                      </p:cBhvr>
                                      <p:to>
                                        <p:strVal val="solid"/>
                                      </p:to>
                                    </p:set>
                                  </p:childTnLst>
                                  <p:subTnLst>
                                    <p:audio>
                                      <p:cMediaNode>
                                        <p:cTn display="0" masterRel="sameClick">
                                          <p:stCondLst>
                                            <p:cond evt="begin" delay="0">
                                              <p:tn val="36"/>
                                            </p:cond>
                                          </p:stCondLst>
                                          <p:endCondLst>
                                            <p:cond evt="onStopAudio" delay="0">
                                              <p:tgtEl>
                                                <p:sldTgt/>
                                              </p:tgtEl>
                                            </p:cond>
                                          </p:endCondLst>
                                        </p:cTn>
                                        <p:tgtEl>
                                          <p:sndTgt r:embed="rId2" name="typ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p:bldP spid="137229" grpId="0" animBg="1"/>
      <p:bldP spid="137230" grpId="0" animBg="1"/>
      <p:bldP spid="13723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47" name="Text Box 35"/>
          <p:cNvSpPr txBox="1">
            <a:spLocks noChangeArrowheads="1"/>
          </p:cNvSpPr>
          <p:nvPr/>
        </p:nvSpPr>
        <p:spPr bwMode="auto">
          <a:xfrm>
            <a:off x="5105400" y="990600"/>
            <a:ext cx="3886200" cy="5170488"/>
          </a:xfrm>
          <a:prstGeom prst="rect">
            <a:avLst/>
          </a:prstGeom>
          <a:noFill/>
          <a:ln w="9525">
            <a:noFill/>
            <a:miter lim="800000"/>
            <a:headEnd/>
            <a:tailEnd/>
          </a:ln>
          <a:effectLst/>
        </p:spPr>
        <p:txBody>
          <a:bodyPr>
            <a:spAutoFit/>
          </a:bodyPr>
          <a:lstStyle/>
          <a:p>
            <a:pPr indent="635000" algn="ctr" eaLnBrk="1" hangingPunct="1">
              <a:defRPr/>
            </a:pPr>
            <a:r>
              <a:rPr lang="en-US" sz="3000" b="1" u="sng">
                <a:solidFill>
                  <a:srgbClr val="FF0000"/>
                </a:solidFill>
                <a:effectLst>
                  <a:outerShdw blurRad="38100" dist="38100" dir="2700000" algn="tl">
                    <a:srgbClr val="C0C0C0"/>
                  </a:outerShdw>
                </a:effectLst>
                <a:latin typeface="Arial"/>
              </a:rPr>
              <a:t>KẾT LUẬN:</a:t>
            </a:r>
            <a:r>
              <a:rPr lang="en-US" sz="3000" b="1">
                <a:solidFill>
                  <a:srgbClr val="800080"/>
                </a:solidFill>
                <a:effectLst>
                  <a:outerShdw blurRad="38100" dist="38100" dir="2700000" algn="tl">
                    <a:srgbClr val="C0C0C0"/>
                  </a:outerShdw>
                </a:effectLst>
                <a:latin typeface="Arial"/>
              </a:rPr>
              <a:t> </a:t>
            </a:r>
          </a:p>
          <a:p>
            <a:pPr indent="635000" algn="just" eaLnBrk="1" hangingPunct="1">
              <a:defRPr/>
            </a:pPr>
            <a:r>
              <a:rPr lang="en-US" sz="3000" b="1">
                <a:solidFill>
                  <a:srgbClr val="800080"/>
                </a:solidFill>
                <a:effectLst>
                  <a:outerShdw blurRad="38100" dist="38100" dir="2700000" algn="tl">
                    <a:srgbClr val="C0C0C0"/>
                  </a:outerShdw>
                </a:effectLst>
                <a:latin typeface="Arial"/>
              </a:rPr>
              <a:t>Phần đất liền của nước ta có ¾ diện tích là đồi núi, ¼ diện tích là đồng bằng.</a:t>
            </a:r>
          </a:p>
          <a:p>
            <a:pPr indent="635000" algn="just" eaLnBrk="1" hangingPunct="1">
              <a:defRPr/>
            </a:pPr>
            <a:r>
              <a:rPr lang="en-US" sz="3000" b="1">
                <a:solidFill>
                  <a:srgbClr val="800080"/>
                </a:solidFill>
                <a:effectLst>
                  <a:outerShdw blurRad="38100" dist="38100" dir="2700000" algn="tl">
                    <a:srgbClr val="C0C0C0"/>
                  </a:outerShdw>
                </a:effectLst>
                <a:latin typeface="Arial"/>
              </a:rPr>
              <a:t> Các dãy núi phần lớn có hướng tây bắc- đông nam và một số có hình cánh cung. </a:t>
            </a:r>
          </a:p>
        </p:txBody>
      </p:sp>
      <p:sp>
        <p:nvSpPr>
          <p:cNvPr id="9219" name="Rectangle 36"/>
          <p:cNvSpPr>
            <a:spLocks noChangeArrowheads="1"/>
          </p:cNvSpPr>
          <p:nvPr/>
        </p:nvSpPr>
        <p:spPr bwMode="auto">
          <a:xfrm>
            <a:off x="0" y="0"/>
            <a:ext cx="9144000" cy="6858000"/>
          </a:xfrm>
          <a:prstGeom prst="rect">
            <a:avLst/>
          </a:prstGeom>
          <a:noFill/>
          <a:ln w="76200">
            <a:pattFill prst="wdUpDiag">
              <a:fgClr>
                <a:srgbClr val="00FF00"/>
              </a:fgClr>
              <a:bgClr>
                <a:srgbClr val="FF0000"/>
              </a:bgClr>
            </a:pattFill>
            <a:miter lim="800000"/>
            <a:headEnd/>
            <a:tailEnd/>
          </a:ln>
        </p:spPr>
        <p:txBody>
          <a:bodyPr wrap="none" anchor="ctr"/>
          <a:lstStyle/>
          <a:p>
            <a:endParaRPr lang="en-US">
              <a:latin typeface="Arial" charset="0"/>
            </a:endParaRPr>
          </a:p>
        </p:txBody>
      </p:sp>
      <p:pic>
        <p:nvPicPr>
          <p:cNvPr id="9220" name="Picture 37" descr="ban_do_VN"/>
          <p:cNvPicPr>
            <a:picLocks noChangeAspect="1" noChangeArrowheads="1"/>
          </p:cNvPicPr>
          <p:nvPr/>
        </p:nvPicPr>
        <p:blipFill>
          <a:blip r:embed="rId2"/>
          <a:srcRect/>
          <a:stretch>
            <a:fillRect/>
          </a:stretch>
        </p:blipFill>
        <p:spPr bwMode="auto">
          <a:xfrm>
            <a:off x="304800" y="152400"/>
            <a:ext cx="4468813" cy="6477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141347"/>
                                        </p:tgtEl>
                                        <p:attrNameLst>
                                          <p:attrName>style.visibility</p:attrName>
                                        </p:attrNameLst>
                                      </p:cBhvr>
                                      <p:to>
                                        <p:strVal val="visible"/>
                                      </p:to>
                                    </p:set>
                                    <p:anim calcmode="discrete" valueType="clr">
                                      <p:cBhvr override="childStyle">
                                        <p:cTn id="7" dur="80"/>
                                        <p:tgtEl>
                                          <p:spTgt spid="14134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1347"/>
                                        </p:tgtEl>
                                        <p:attrNameLst>
                                          <p:attrName>fillcolor</p:attrName>
                                        </p:attrNameLst>
                                      </p:cBhvr>
                                      <p:tavLst>
                                        <p:tav tm="0">
                                          <p:val>
                                            <p:clrVal>
                                              <a:schemeClr val="accent2"/>
                                            </p:clrVal>
                                          </p:val>
                                        </p:tav>
                                        <p:tav tm="50000">
                                          <p:val>
                                            <p:clrVal>
                                              <a:schemeClr val="hlink"/>
                                            </p:clrVal>
                                          </p:val>
                                        </p:tav>
                                      </p:tavLst>
                                    </p:anim>
                                    <p:set>
                                      <p:cBhvr>
                                        <p:cTn id="9" dur="80"/>
                                        <p:tgtEl>
                                          <p:spTgt spid="14134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4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50" name="Text Box 10"/>
          <p:cNvSpPr txBox="1">
            <a:spLocks noChangeArrowheads="1"/>
          </p:cNvSpPr>
          <p:nvPr/>
        </p:nvSpPr>
        <p:spPr bwMode="auto">
          <a:xfrm>
            <a:off x="228600" y="2819400"/>
            <a:ext cx="8305800" cy="1066800"/>
          </a:xfrm>
          <a:prstGeom prst="rect">
            <a:avLst/>
          </a:prstGeom>
          <a:noFill/>
          <a:ln w="9525">
            <a:noFill/>
            <a:miter lim="800000"/>
            <a:headEnd/>
            <a:tailEnd/>
          </a:ln>
          <a:effectLst/>
        </p:spPr>
        <p:txBody>
          <a:bodyPr>
            <a:spAutoFit/>
          </a:bodyPr>
          <a:lstStyle/>
          <a:p>
            <a:pPr algn="just" eaLnBrk="1" hangingPunct="1">
              <a:buFont typeface="Wingdings" pitchFamily="2" charset="2"/>
              <a:buChar char="&amp;"/>
              <a:defRPr/>
            </a:pPr>
            <a:r>
              <a:rPr lang="en-US" b="1">
                <a:solidFill>
                  <a:srgbClr val="000099"/>
                </a:solidFill>
                <a:effectLst>
                  <a:outerShdw blurRad="38100" dist="38100" dir="2700000" algn="tl">
                    <a:srgbClr val="C0C0C0"/>
                  </a:outerShdw>
                </a:effectLst>
                <a:latin typeface="Arial"/>
              </a:rPr>
              <a:t>   Dựa vào hình 2 trong SGK, hãy thực hiện nhiệm vụ sau: </a:t>
            </a:r>
          </a:p>
        </p:txBody>
      </p:sp>
      <p:sp>
        <p:nvSpPr>
          <p:cNvPr id="138252" name="Text Box 12"/>
          <p:cNvSpPr txBox="1">
            <a:spLocks noChangeArrowheads="1"/>
          </p:cNvSpPr>
          <p:nvPr/>
        </p:nvSpPr>
        <p:spPr bwMode="auto">
          <a:xfrm>
            <a:off x="304800" y="1981200"/>
            <a:ext cx="8305800" cy="579438"/>
          </a:xfrm>
          <a:prstGeom prst="rect">
            <a:avLst/>
          </a:prstGeom>
          <a:noFill/>
          <a:ln w="9525">
            <a:noFill/>
            <a:miter lim="800000"/>
            <a:headEnd/>
            <a:tailEnd/>
          </a:ln>
          <a:effectLst/>
        </p:spPr>
        <p:txBody>
          <a:bodyPr>
            <a:spAutoFit/>
          </a:bodyPr>
          <a:lstStyle/>
          <a:p>
            <a:pPr algn="just" eaLnBrk="1" hangingPunct="1">
              <a:buFont typeface="Wingdings" pitchFamily="2" charset="2"/>
              <a:buNone/>
              <a:defRPr/>
            </a:pPr>
            <a:r>
              <a:rPr lang="en-US" b="1">
                <a:solidFill>
                  <a:srgbClr val="FF0000"/>
                </a:solidFill>
                <a:effectLst>
                  <a:outerShdw blurRad="38100" dist="38100" dir="2700000" algn="tl">
                    <a:srgbClr val="C0C0C0"/>
                  </a:outerShdw>
                </a:effectLst>
                <a:latin typeface="Arial"/>
              </a:rPr>
              <a:t>2. </a:t>
            </a:r>
            <a:r>
              <a:rPr lang="en-US" b="1" u="sng">
                <a:solidFill>
                  <a:srgbClr val="FF0000"/>
                </a:solidFill>
                <a:effectLst>
                  <a:outerShdw blurRad="38100" dist="38100" dir="2700000" algn="tl">
                    <a:srgbClr val="C0C0C0"/>
                  </a:outerShdw>
                </a:effectLst>
                <a:latin typeface="Arial"/>
              </a:rPr>
              <a:t>Khoáng sản</a:t>
            </a:r>
            <a:r>
              <a:rPr lang="en-US" b="1">
                <a:solidFill>
                  <a:srgbClr val="FF0000"/>
                </a:solidFill>
                <a:effectLst>
                  <a:outerShdw blurRad="38100" dist="38100" dir="2700000" algn="tl">
                    <a:srgbClr val="C0C0C0"/>
                  </a:outerShdw>
                </a:effectLst>
                <a:latin typeface="Arial"/>
              </a:rPr>
              <a:t>:</a:t>
            </a:r>
          </a:p>
        </p:txBody>
      </p:sp>
      <p:sp>
        <p:nvSpPr>
          <p:cNvPr id="10244" name="Text Box 13"/>
          <p:cNvSpPr txBox="1">
            <a:spLocks noChangeArrowheads="1"/>
          </p:cNvSpPr>
          <p:nvPr/>
        </p:nvSpPr>
        <p:spPr bwMode="auto">
          <a:xfrm>
            <a:off x="838200" y="152400"/>
            <a:ext cx="7620000" cy="579438"/>
          </a:xfrm>
          <a:prstGeom prst="rect">
            <a:avLst/>
          </a:prstGeom>
          <a:noFill/>
          <a:ln w="9525" algn="ctr">
            <a:noFill/>
            <a:miter lim="800000"/>
            <a:headEnd/>
            <a:tailEnd/>
          </a:ln>
        </p:spPr>
        <p:txBody>
          <a:bodyPr>
            <a:spAutoFit/>
          </a:bodyPr>
          <a:lstStyle/>
          <a:p>
            <a:pPr algn="ctr">
              <a:spcBef>
                <a:spcPct val="50000"/>
              </a:spcBef>
            </a:pPr>
            <a:r>
              <a:rPr lang="en-US" u="sng">
                <a:solidFill>
                  <a:srgbClr val="0000FF"/>
                </a:solidFill>
                <a:latin typeface="Arial" charset="0"/>
              </a:rPr>
              <a:t>Địa lí</a:t>
            </a:r>
          </a:p>
        </p:txBody>
      </p:sp>
      <p:sp>
        <p:nvSpPr>
          <p:cNvPr id="10245" name="WordArt 14"/>
          <p:cNvSpPr>
            <a:spLocks noChangeArrowheads="1" noChangeShapeType="1" noTextEdit="1"/>
          </p:cNvSpPr>
          <p:nvPr/>
        </p:nvSpPr>
        <p:spPr bwMode="auto">
          <a:xfrm>
            <a:off x="1066800" y="762000"/>
            <a:ext cx="7467600" cy="1063625"/>
          </a:xfrm>
          <a:prstGeom prst="rect">
            <a:avLst/>
          </a:prstGeom>
        </p:spPr>
        <p:txBody>
          <a:bodyPr wrap="none" fromWordArt="1">
            <a:prstTxWarp prst="textPlain">
              <a:avLst>
                <a:gd name="adj" fmla="val 50000"/>
              </a:avLst>
            </a:prstTxWarp>
          </a:bodyPr>
          <a:lstStyle/>
          <a:p>
            <a:pPr algn="ctr"/>
            <a:r>
              <a:rPr lang="en-US" sz="3600" b="1" kern="10">
                <a:ln w="9525">
                  <a:solidFill>
                    <a:srgbClr val="000000"/>
                  </a:solidFill>
                  <a:round/>
                  <a:headEnd/>
                  <a:tailEnd/>
                </a:ln>
                <a:gradFill rotWithShape="1">
                  <a:gsLst>
                    <a:gs pos="0">
                      <a:srgbClr val="0000FF"/>
                    </a:gs>
                    <a:gs pos="100000">
                      <a:srgbClr val="00FF00"/>
                    </a:gs>
                  </a:gsLst>
                  <a:lin ang="5400000" scaled="1"/>
                </a:gradFill>
                <a:latin typeface="Arial"/>
                <a:cs typeface="Arial"/>
              </a:rPr>
              <a:t>Bài 2: Địa hình và khoáng sản</a:t>
            </a:r>
          </a:p>
        </p:txBody>
      </p:sp>
      <p:sp>
        <p:nvSpPr>
          <p:cNvPr id="138256" name="Rectangle 16"/>
          <p:cNvSpPr>
            <a:spLocks noChangeArrowheads="1"/>
          </p:cNvSpPr>
          <p:nvPr/>
        </p:nvSpPr>
        <p:spPr bwMode="auto">
          <a:xfrm>
            <a:off x="457200" y="4038600"/>
            <a:ext cx="7924800" cy="838200"/>
          </a:xfrm>
          <a:prstGeom prst="rect">
            <a:avLst/>
          </a:prstGeom>
          <a:noFill/>
          <a:ln w="9525">
            <a:noFill/>
            <a:miter lim="800000"/>
            <a:headEnd/>
            <a:tailEnd/>
          </a:ln>
          <a:effectLst/>
        </p:spPr>
        <p:txBody>
          <a:bodyPr anchor="ctr"/>
          <a:lstStyle/>
          <a:p>
            <a:pPr eaLnBrk="1" hangingPunct="1">
              <a:lnSpc>
                <a:spcPct val="90000"/>
              </a:lnSpc>
              <a:defRPr/>
            </a:pPr>
            <a:r>
              <a:rPr lang="en-US" sz="2800" b="1">
                <a:solidFill>
                  <a:srgbClr val="990000"/>
                </a:solidFill>
                <a:effectLst>
                  <a:outerShdw blurRad="38100" dist="38100" dir="2700000" algn="tl">
                    <a:srgbClr val="C0C0C0"/>
                  </a:outerShdw>
                </a:effectLst>
                <a:latin typeface="Arial"/>
              </a:rPr>
              <a:t>1.Kể tên một số loại khoáng sản ở nước ta?</a:t>
            </a:r>
          </a:p>
        </p:txBody>
      </p:sp>
      <p:sp>
        <p:nvSpPr>
          <p:cNvPr id="138257" name="Rectangle 17"/>
          <p:cNvSpPr>
            <a:spLocks noChangeArrowheads="1"/>
          </p:cNvSpPr>
          <p:nvPr/>
        </p:nvSpPr>
        <p:spPr bwMode="auto">
          <a:xfrm>
            <a:off x="457200" y="4953000"/>
            <a:ext cx="7924800" cy="838200"/>
          </a:xfrm>
          <a:prstGeom prst="rect">
            <a:avLst/>
          </a:prstGeom>
          <a:noFill/>
          <a:ln w="9525">
            <a:noFill/>
            <a:miter lim="800000"/>
            <a:headEnd/>
            <a:tailEnd/>
          </a:ln>
          <a:effectLst/>
        </p:spPr>
        <p:txBody>
          <a:bodyPr anchor="ctr"/>
          <a:lstStyle/>
          <a:p>
            <a:pPr eaLnBrk="1" hangingPunct="1">
              <a:lnSpc>
                <a:spcPct val="90000"/>
              </a:lnSpc>
              <a:defRPr/>
            </a:pPr>
            <a:r>
              <a:rPr lang="en-US" sz="2800" b="1">
                <a:solidFill>
                  <a:srgbClr val="990000"/>
                </a:solidFill>
                <a:effectLst>
                  <a:outerShdw blurRad="38100" dist="38100" dir="2700000" algn="tl">
                    <a:srgbClr val="C0C0C0"/>
                  </a:outerShdw>
                </a:effectLst>
                <a:latin typeface="Arial"/>
              </a:rPr>
              <a:t>2.  Chỉ những nơi có mỏ than, sắt, A-pa-tit, bô-xit, dầu mỏ?</a:t>
            </a:r>
          </a:p>
        </p:txBody>
      </p:sp>
      <p:sp>
        <p:nvSpPr>
          <p:cNvPr id="10248" name="Rectangle 18"/>
          <p:cNvSpPr>
            <a:spLocks noChangeArrowheads="1"/>
          </p:cNvSpPr>
          <p:nvPr/>
        </p:nvSpPr>
        <p:spPr bwMode="auto">
          <a:xfrm>
            <a:off x="0" y="0"/>
            <a:ext cx="9144000" cy="6858000"/>
          </a:xfrm>
          <a:prstGeom prst="rect">
            <a:avLst/>
          </a:prstGeom>
          <a:noFill/>
          <a:ln w="76200">
            <a:pattFill prst="wdUpDiag">
              <a:fgClr>
                <a:srgbClr val="00FF00"/>
              </a:fgClr>
              <a:bgClr>
                <a:srgbClr val="FF0000"/>
              </a:bgClr>
            </a:pattFill>
            <a:miter lim="800000"/>
            <a:headEnd/>
            <a:tailEnd/>
          </a:ln>
        </p:spPr>
        <p:txBody>
          <a:bodyPr wrap="none" anchor="ctr"/>
          <a:lstStyle/>
          <a:p>
            <a:endParaRPr lang="en-US">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38252">
                                            <p:txEl>
                                              <p:pRg st="0" end="0"/>
                                            </p:txEl>
                                          </p:spTgt>
                                        </p:tgtEl>
                                        <p:attrNameLst>
                                          <p:attrName>style.visibility</p:attrName>
                                        </p:attrNameLst>
                                      </p:cBhvr>
                                      <p:to>
                                        <p:strVal val="visible"/>
                                      </p:to>
                                    </p:set>
                                    <p:anim calcmode="discrete" valueType="clr">
                                      <p:cBhvr override="childStyle">
                                        <p:cTn id="7" dur="80"/>
                                        <p:tgtEl>
                                          <p:spTgt spid="13825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8252">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38252">
                                            <p:txEl>
                                              <p:pRg st="0" end="0"/>
                                            </p:txEl>
                                          </p:spTgt>
                                        </p:tgtEl>
                                        <p:attrNameLst>
                                          <p:attrName>fill.type</p:attrName>
                                        </p:attrNameLst>
                                      </p:cBhvr>
                                      <p:to>
                                        <p:strVal val="solid"/>
                                      </p:to>
                                    </p:set>
                                  </p:childTnLst>
                                  <p:subTnLst>
                                    <p:audio>
                                      <p:cMediaNode>
                                        <p:cTn display="0" masterRel="sameClick">
                                          <p:stCondLst>
                                            <p:cond evt="begin" delay="0">
                                              <p:tn val="5"/>
                                            </p:cond>
                                          </p:stCondLst>
                                          <p:endCondLst>
                                            <p:cond evt="onStopAudio" delay="0">
                                              <p:tgtEl>
                                                <p:sldTgt/>
                                              </p:tgtEl>
                                            </p:cond>
                                          </p:endCondLst>
                                        </p:cTn>
                                        <p:tgtEl>
                                          <p:sndTgt r:embed="rId2" name="type.wav" builtIn="1"/>
                                        </p:tgtEl>
                                      </p:cMediaNode>
                                    </p:audio>
                                  </p:subTnLst>
                                </p:cTn>
                              </p:par>
                            </p:childTnLst>
                          </p:cTn>
                        </p:par>
                        <p:par>
                          <p:cTn id="10" fill="hold" nodeType="afterGroup">
                            <p:stCondLst>
                              <p:cond delay="520"/>
                            </p:stCondLst>
                            <p:childTnLst>
                              <p:par>
                                <p:cTn id="11" presetID="27" presetClass="entr" presetSubtype="0" fill="hold" nodeType="afterEffect">
                                  <p:stCondLst>
                                    <p:cond delay="0"/>
                                  </p:stCondLst>
                                  <p:iterate type="lt">
                                    <p:tmPct val="50000"/>
                                  </p:iterate>
                                  <p:childTnLst>
                                    <p:set>
                                      <p:cBhvr>
                                        <p:cTn id="12" dur="1" fill="hold">
                                          <p:stCondLst>
                                            <p:cond delay="0"/>
                                          </p:stCondLst>
                                        </p:cTn>
                                        <p:tgtEl>
                                          <p:spTgt spid="138250">
                                            <p:txEl>
                                              <p:pRg st="0" end="0"/>
                                            </p:txEl>
                                          </p:spTgt>
                                        </p:tgtEl>
                                        <p:attrNameLst>
                                          <p:attrName>style.visibility</p:attrName>
                                        </p:attrNameLst>
                                      </p:cBhvr>
                                      <p:to>
                                        <p:strVal val="visible"/>
                                      </p:to>
                                    </p:set>
                                    <p:anim calcmode="discrete" valueType="clr">
                                      <p:cBhvr override="childStyle">
                                        <p:cTn id="13" dur="80"/>
                                        <p:tgtEl>
                                          <p:spTgt spid="138250">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138250">
                                            <p:txEl>
                                              <p:pRg st="0" end="0"/>
                                            </p:txEl>
                                          </p:spTgt>
                                        </p:tgtEl>
                                        <p:attrNameLst>
                                          <p:attrName>fillcolor</p:attrName>
                                        </p:attrNameLst>
                                      </p:cBhvr>
                                      <p:tavLst>
                                        <p:tav tm="0">
                                          <p:val>
                                            <p:clrVal>
                                              <a:schemeClr val="accent2"/>
                                            </p:clrVal>
                                          </p:val>
                                        </p:tav>
                                        <p:tav tm="50000">
                                          <p:val>
                                            <p:clrVal>
                                              <a:schemeClr val="hlink"/>
                                            </p:clrVal>
                                          </p:val>
                                        </p:tav>
                                      </p:tavLst>
                                    </p:anim>
                                    <p:set>
                                      <p:cBhvr>
                                        <p:cTn id="15" dur="80"/>
                                        <p:tgtEl>
                                          <p:spTgt spid="138250">
                                            <p:txEl>
                                              <p:pRg st="0" end="0"/>
                                            </p:txEl>
                                          </p:spTgt>
                                        </p:tgtEl>
                                        <p:attrNameLst>
                                          <p:attrName>fill.type</p:attrName>
                                        </p:attrNameLst>
                                      </p:cBhvr>
                                      <p:to>
                                        <p:strVal val="solid"/>
                                      </p:to>
                                    </p:set>
                                  </p:childTnLst>
                                  <p:subTnLst>
                                    <p:audio>
                                      <p:cMediaNode>
                                        <p:cTn display="0" masterRel="sameClick">
                                          <p:stCondLst>
                                            <p:cond evt="begin" delay="0">
                                              <p:tn val="11"/>
                                            </p:cond>
                                          </p:stCondLst>
                                          <p:endCondLst>
                                            <p:cond evt="onStopAudio" delay="0">
                                              <p:tgtEl>
                                                <p:sldTgt/>
                                              </p:tgtEl>
                                            </p:cond>
                                          </p:endCondLst>
                                        </p:cTn>
                                        <p:tgtEl>
                                          <p:sndTgt r:embed="rId2" name="type.wav" builtIn="1"/>
                                        </p:tgtEl>
                                      </p:cMediaNode>
                                    </p:audio>
                                  </p:subTnLst>
                                </p:cTn>
                              </p:par>
                            </p:childTnLst>
                          </p:cTn>
                        </p:par>
                      </p:childTnLst>
                    </p:cTn>
                  </p:par>
                  <p:par>
                    <p:cTn id="16" fill="hold" nodeType="clickPar">
                      <p:stCondLst>
                        <p:cond delay="indefinite"/>
                      </p:stCondLst>
                      <p:childTnLst>
                        <p:par>
                          <p:cTn id="17" fill="hold" nodeType="withGroup">
                            <p:stCondLst>
                              <p:cond delay="0"/>
                            </p:stCondLst>
                            <p:childTnLst>
                              <p:par>
                                <p:cTn id="18" presetID="6" presetClass="emph" presetSubtype="0" fill="hold" grpId="0" nodeType="clickEffect">
                                  <p:stCondLst>
                                    <p:cond delay="0"/>
                                  </p:stCondLst>
                                  <p:iterate type="lt">
                                    <p:tmPct val="0"/>
                                  </p:iterate>
                                  <p:childTnLst>
                                    <p:animScale>
                                      <p:cBhvr>
                                        <p:cTn id="19" dur="2000" fill="hold"/>
                                        <p:tgtEl>
                                          <p:spTgt spid="138250">
                                            <p:txEl>
                                              <p:pRg st="0" end="0"/>
                                            </p:txEl>
                                          </p:spTgt>
                                        </p:tgtEl>
                                      </p:cBhvr>
                                      <p:by x="150000" y="150000"/>
                                    </p:animScale>
                                  </p:childTnLst>
                                </p:cTn>
                              </p:par>
                            </p:childTnLst>
                          </p:cTn>
                        </p:par>
                      </p:childTnLst>
                    </p:cTn>
                  </p:par>
                  <p:par>
                    <p:cTn id="20" fill="hold" nodeType="clickPar">
                      <p:stCondLst>
                        <p:cond delay="indefinite"/>
                      </p:stCondLst>
                      <p:childTnLst>
                        <p:par>
                          <p:cTn id="21" fill="hold" nodeType="withGroup">
                            <p:stCondLst>
                              <p:cond delay="0"/>
                            </p:stCondLst>
                            <p:childTnLst>
                              <p:par>
                                <p:cTn id="22" presetID="27" presetClass="entr" presetSubtype="0" fill="hold" grpId="0" nodeType="clickEffect">
                                  <p:stCondLst>
                                    <p:cond delay="0"/>
                                  </p:stCondLst>
                                  <p:iterate type="lt">
                                    <p:tmPct val="50000"/>
                                  </p:iterate>
                                  <p:childTnLst>
                                    <p:set>
                                      <p:cBhvr>
                                        <p:cTn id="23" dur="1" fill="hold">
                                          <p:stCondLst>
                                            <p:cond delay="0"/>
                                          </p:stCondLst>
                                        </p:cTn>
                                        <p:tgtEl>
                                          <p:spTgt spid="138257"/>
                                        </p:tgtEl>
                                        <p:attrNameLst>
                                          <p:attrName>style.visibility</p:attrName>
                                        </p:attrNameLst>
                                      </p:cBhvr>
                                      <p:to>
                                        <p:strVal val="visible"/>
                                      </p:to>
                                    </p:set>
                                    <p:anim calcmode="discrete" valueType="clr">
                                      <p:cBhvr override="childStyle">
                                        <p:cTn id="24" dur="80"/>
                                        <p:tgtEl>
                                          <p:spTgt spid="138257"/>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138257"/>
                                        </p:tgtEl>
                                        <p:attrNameLst>
                                          <p:attrName>fillcolor</p:attrName>
                                        </p:attrNameLst>
                                      </p:cBhvr>
                                      <p:tavLst>
                                        <p:tav tm="0">
                                          <p:val>
                                            <p:clrVal>
                                              <a:schemeClr val="accent2"/>
                                            </p:clrVal>
                                          </p:val>
                                        </p:tav>
                                        <p:tav tm="50000">
                                          <p:val>
                                            <p:clrVal>
                                              <a:schemeClr val="hlink"/>
                                            </p:clrVal>
                                          </p:val>
                                        </p:tav>
                                      </p:tavLst>
                                    </p:anim>
                                    <p:set>
                                      <p:cBhvr>
                                        <p:cTn id="26" dur="80"/>
                                        <p:tgtEl>
                                          <p:spTgt spid="13825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50" grpId="0" build="allAtOnce"/>
      <p:bldP spid="13825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1"/>
          <p:cNvGrpSpPr>
            <a:grpSpLocks/>
          </p:cNvGrpSpPr>
          <p:nvPr/>
        </p:nvGrpSpPr>
        <p:grpSpPr bwMode="auto">
          <a:xfrm>
            <a:off x="-3733800" y="914400"/>
            <a:ext cx="3733800" cy="3060700"/>
            <a:chOff x="2976" y="1192"/>
            <a:chExt cx="2352" cy="1928"/>
          </a:xfrm>
        </p:grpSpPr>
        <p:sp>
          <p:nvSpPr>
            <p:cNvPr id="11287" name="Text Box 8"/>
            <p:cNvSpPr txBox="1">
              <a:spLocks noChangeArrowheads="1"/>
            </p:cNvSpPr>
            <p:nvPr/>
          </p:nvSpPr>
          <p:spPr bwMode="auto">
            <a:xfrm>
              <a:off x="2976" y="1192"/>
              <a:ext cx="2352" cy="1928"/>
            </a:xfrm>
            <a:prstGeom prst="rect">
              <a:avLst/>
            </a:prstGeom>
            <a:solidFill>
              <a:srgbClr val="FFFFFF"/>
            </a:solidFill>
            <a:ln w="9525">
              <a:solidFill>
                <a:srgbClr val="000000"/>
              </a:solidFill>
              <a:miter lim="800000"/>
              <a:headEnd/>
              <a:tailEnd/>
            </a:ln>
          </p:spPr>
          <p:txBody>
            <a:bodyPr/>
            <a:lstStyle/>
            <a:p>
              <a:pPr algn="ctr"/>
              <a:r>
                <a:rPr lang="en-US" sz="1800" b="1" u="sng">
                  <a:latin typeface="Arial" charset="0"/>
                </a:rPr>
                <a:t>CHÚ GIẢI</a:t>
              </a:r>
            </a:p>
            <a:p>
              <a:pPr algn="ctr"/>
              <a:r>
                <a:rPr lang="en-US" sz="1200" b="1">
                  <a:latin typeface="Arial" charset="0"/>
                </a:rPr>
                <a:t>                </a:t>
              </a:r>
            </a:p>
            <a:p>
              <a:pPr algn="ctr"/>
              <a:r>
                <a:rPr lang="en-US" sz="1800" b="1">
                  <a:latin typeface="Arial" charset="0"/>
                </a:rPr>
                <a:t>  Dầu mỏ	                        Đồng</a:t>
              </a:r>
            </a:p>
            <a:p>
              <a:endParaRPr lang="en-US" sz="1800" b="1">
                <a:latin typeface="Arial" charset="0"/>
              </a:endParaRPr>
            </a:p>
            <a:p>
              <a:r>
                <a:rPr lang="en-US" sz="1800" b="1">
                  <a:latin typeface="Arial" charset="0"/>
                </a:rPr>
                <a:t>           Khí tự nhiên	Bô-xit	</a:t>
              </a:r>
            </a:p>
            <a:p>
              <a:r>
                <a:rPr lang="en-US" sz="1800" b="1">
                  <a:latin typeface="Arial" charset="0"/>
                </a:rPr>
                <a:t>           Than	                Vàng</a:t>
              </a:r>
            </a:p>
            <a:p>
              <a:endParaRPr lang="en-US" sz="1800" b="1">
                <a:latin typeface="Arial" charset="0"/>
              </a:endParaRPr>
            </a:p>
            <a:p>
              <a:r>
                <a:rPr lang="en-US" sz="1800" b="1">
                  <a:latin typeface="Arial" charset="0"/>
                </a:rPr>
                <a:t>           Sắt	                A-pa-tit</a:t>
              </a:r>
            </a:p>
            <a:p>
              <a:endParaRPr lang="en-US" sz="1800" b="1">
                <a:latin typeface="Arial" charset="0"/>
              </a:endParaRPr>
            </a:p>
            <a:p>
              <a:r>
                <a:rPr lang="en-US" sz="1800" b="1">
                  <a:latin typeface="Arial" charset="0"/>
                </a:rPr>
                <a:t>           Thiếc</a:t>
              </a:r>
              <a:endParaRPr lang="en-US">
                <a:latin typeface="Arial" charset="0"/>
              </a:endParaRPr>
            </a:p>
          </p:txBody>
        </p:sp>
        <p:sp>
          <p:nvSpPr>
            <p:cNvPr id="11288" name="AutoShape 9"/>
            <p:cNvSpPr>
              <a:spLocks noChangeArrowheads="1"/>
            </p:cNvSpPr>
            <p:nvPr/>
          </p:nvSpPr>
          <p:spPr bwMode="auto">
            <a:xfrm rot="10800000">
              <a:off x="3121" y="1483"/>
              <a:ext cx="152" cy="209"/>
            </a:xfrm>
            <a:custGeom>
              <a:avLst/>
              <a:gdLst>
                <a:gd name="T0" fmla="*/ 1 w 21600"/>
                <a:gd name="T1" fmla="*/ 1 h 21600"/>
                <a:gd name="T2" fmla="*/ 1 w 21600"/>
                <a:gd name="T3" fmla="*/ 2 h 21600"/>
                <a:gd name="T4" fmla="*/ 0 w 21600"/>
                <a:gd name="T5" fmla="*/ 1 h 21600"/>
                <a:gd name="T6" fmla="*/ 1 w 21600"/>
                <a:gd name="T7" fmla="*/ 0 h 21600"/>
                <a:gd name="T8" fmla="*/ 0 60000 65536"/>
                <a:gd name="T9" fmla="*/ 0 60000 65536"/>
                <a:gd name="T10" fmla="*/ 0 60000 65536"/>
                <a:gd name="T11" fmla="*/ 0 60000 65536"/>
                <a:gd name="T12" fmla="*/ 4547 w 21600"/>
                <a:gd name="T13" fmla="*/ 4547 h 21600"/>
                <a:gd name="T14" fmla="*/ 17053 w 21600"/>
                <a:gd name="T15" fmla="*/ 1705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000000"/>
            </a:solidFill>
            <a:ln w="9525">
              <a:solidFill>
                <a:srgbClr val="000000"/>
              </a:solidFill>
              <a:miter lim="800000"/>
              <a:headEnd/>
              <a:tailEnd/>
            </a:ln>
          </p:spPr>
          <p:txBody>
            <a:bodyPr/>
            <a:lstStyle/>
            <a:p>
              <a:endParaRPr lang="en-US"/>
            </a:p>
          </p:txBody>
        </p:sp>
        <p:sp>
          <p:nvSpPr>
            <p:cNvPr id="11289" name="AutoShape 10"/>
            <p:cNvSpPr>
              <a:spLocks noChangeArrowheads="1"/>
            </p:cNvSpPr>
            <p:nvPr/>
          </p:nvSpPr>
          <p:spPr bwMode="auto">
            <a:xfrm rot="10800000">
              <a:off x="3132" y="1826"/>
              <a:ext cx="152" cy="208"/>
            </a:xfrm>
            <a:custGeom>
              <a:avLst/>
              <a:gdLst>
                <a:gd name="T0" fmla="*/ 1 w 21600"/>
                <a:gd name="T1" fmla="*/ 1 h 21600"/>
                <a:gd name="T2" fmla="*/ 1 w 21600"/>
                <a:gd name="T3" fmla="*/ 2 h 21600"/>
                <a:gd name="T4" fmla="*/ 0 w 21600"/>
                <a:gd name="T5" fmla="*/ 1 h 21600"/>
                <a:gd name="T6" fmla="*/ 1 w 21600"/>
                <a:gd name="T7" fmla="*/ 0 h 21600"/>
                <a:gd name="T8" fmla="*/ 0 60000 65536"/>
                <a:gd name="T9" fmla="*/ 0 60000 65536"/>
                <a:gd name="T10" fmla="*/ 0 60000 65536"/>
                <a:gd name="T11" fmla="*/ 0 60000 65536"/>
                <a:gd name="T12" fmla="*/ 4547 w 21600"/>
                <a:gd name="T13" fmla="*/ 4465 h 21600"/>
                <a:gd name="T14" fmla="*/ 17053 w 21600"/>
                <a:gd name="T15" fmla="*/ 17135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rgbClr val="000000"/>
              </a:solidFill>
              <a:miter lim="800000"/>
              <a:headEnd/>
              <a:tailEnd/>
            </a:ln>
          </p:spPr>
          <p:txBody>
            <a:bodyPr/>
            <a:lstStyle/>
            <a:p>
              <a:endParaRPr lang="en-US"/>
            </a:p>
          </p:txBody>
        </p:sp>
        <p:sp>
          <p:nvSpPr>
            <p:cNvPr id="11290" name="Rectangle 11"/>
            <p:cNvSpPr>
              <a:spLocks noChangeArrowheads="1"/>
            </p:cNvSpPr>
            <p:nvPr/>
          </p:nvSpPr>
          <p:spPr bwMode="auto">
            <a:xfrm>
              <a:off x="3134" y="2226"/>
              <a:ext cx="152" cy="140"/>
            </a:xfrm>
            <a:prstGeom prst="rect">
              <a:avLst/>
            </a:prstGeom>
            <a:solidFill>
              <a:srgbClr val="000000"/>
            </a:solidFill>
            <a:ln w="9525">
              <a:solidFill>
                <a:srgbClr val="000000"/>
              </a:solidFill>
              <a:miter lim="800000"/>
              <a:headEnd/>
              <a:tailEnd/>
            </a:ln>
          </p:spPr>
          <p:txBody>
            <a:bodyPr/>
            <a:lstStyle/>
            <a:p>
              <a:endParaRPr lang="en-US">
                <a:latin typeface="Arial" charset="0"/>
              </a:endParaRPr>
            </a:p>
          </p:txBody>
        </p:sp>
        <p:sp>
          <p:nvSpPr>
            <p:cNvPr id="11291" name="AutoShape 12"/>
            <p:cNvSpPr>
              <a:spLocks noChangeArrowheads="1"/>
            </p:cNvSpPr>
            <p:nvPr/>
          </p:nvSpPr>
          <p:spPr bwMode="auto">
            <a:xfrm>
              <a:off x="3128" y="2513"/>
              <a:ext cx="151" cy="209"/>
            </a:xfrm>
            <a:prstGeom prst="triangle">
              <a:avLst>
                <a:gd name="adj" fmla="val 50000"/>
              </a:avLst>
            </a:prstGeom>
            <a:solidFill>
              <a:srgbClr val="000000"/>
            </a:solidFill>
            <a:ln w="9525">
              <a:solidFill>
                <a:srgbClr val="000000"/>
              </a:solidFill>
              <a:miter lim="800000"/>
              <a:headEnd/>
              <a:tailEnd/>
            </a:ln>
          </p:spPr>
          <p:txBody>
            <a:bodyPr/>
            <a:lstStyle/>
            <a:p>
              <a:endParaRPr lang="en-US">
                <a:latin typeface="Arial" charset="0"/>
              </a:endParaRPr>
            </a:p>
          </p:txBody>
        </p:sp>
        <p:sp>
          <p:nvSpPr>
            <p:cNvPr id="11292" name="AutoShape 13"/>
            <p:cNvSpPr>
              <a:spLocks noChangeArrowheads="1"/>
            </p:cNvSpPr>
            <p:nvPr/>
          </p:nvSpPr>
          <p:spPr bwMode="auto">
            <a:xfrm>
              <a:off x="3052" y="2946"/>
              <a:ext cx="303" cy="139"/>
            </a:xfrm>
            <a:prstGeom prst="diamond">
              <a:avLst/>
            </a:prstGeom>
            <a:solidFill>
              <a:srgbClr val="000000"/>
            </a:solidFill>
            <a:ln w="9525">
              <a:solidFill>
                <a:srgbClr val="000000"/>
              </a:solidFill>
              <a:miter lim="800000"/>
              <a:headEnd/>
              <a:tailEnd/>
            </a:ln>
          </p:spPr>
          <p:txBody>
            <a:bodyPr/>
            <a:lstStyle/>
            <a:p>
              <a:endParaRPr lang="en-US">
                <a:latin typeface="Arial" charset="0"/>
              </a:endParaRPr>
            </a:p>
          </p:txBody>
        </p:sp>
        <p:sp>
          <p:nvSpPr>
            <p:cNvPr id="11293" name="Rectangle 14"/>
            <p:cNvSpPr>
              <a:spLocks noChangeArrowheads="1"/>
            </p:cNvSpPr>
            <p:nvPr/>
          </p:nvSpPr>
          <p:spPr bwMode="auto">
            <a:xfrm>
              <a:off x="4310" y="1576"/>
              <a:ext cx="228" cy="70"/>
            </a:xfrm>
            <a:prstGeom prst="rect">
              <a:avLst/>
            </a:prstGeom>
            <a:solidFill>
              <a:srgbClr val="000000"/>
            </a:solidFill>
            <a:ln w="9525">
              <a:solidFill>
                <a:srgbClr val="000000"/>
              </a:solidFill>
              <a:miter lim="800000"/>
              <a:headEnd/>
              <a:tailEnd/>
            </a:ln>
          </p:spPr>
          <p:txBody>
            <a:bodyPr/>
            <a:lstStyle/>
            <a:p>
              <a:endParaRPr lang="en-US">
                <a:latin typeface="Arial" charset="0"/>
              </a:endParaRPr>
            </a:p>
          </p:txBody>
        </p:sp>
        <p:sp>
          <p:nvSpPr>
            <p:cNvPr id="11294" name="Text Box 16"/>
            <p:cNvSpPr txBox="1">
              <a:spLocks noChangeArrowheads="1"/>
            </p:cNvSpPr>
            <p:nvPr/>
          </p:nvSpPr>
          <p:spPr bwMode="auto">
            <a:xfrm>
              <a:off x="4342" y="2542"/>
              <a:ext cx="227" cy="209"/>
            </a:xfrm>
            <a:prstGeom prst="rect">
              <a:avLst/>
            </a:prstGeom>
            <a:solidFill>
              <a:srgbClr val="FFFFFF"/>
            </a:solidFill>
            <a:ln w="9525">
              <a:solidFill>
                <a:srgbClr val="000000"/>
              </a:solidFill>
              <a:miter lim="800000"/>
              <a:headEnd/>
              <a:tailEnd/>
            </a:ln>
          </p:spPr>
          <p:txBody>
            <a:bodyPr/>
            <a:lstStyle/>
            <a:p>
              <a:pPr algn="ctr"/>
              <a:r>
                <a:rPr lang="en-US" sz="1600" b="1">
                  <a:solidFill>
                    <a:srgbClr val="000000"/>
                  </a:solidFill>
                  <a:latin typeface="Arial" charset="0"/>
                </a:rPr>
                <a:t>A</a:t>
              </a:r>
              <a:endParaRPr lang="en-US">
                <a:solidFill>
                  <a:srgbClr val="000000"/>
                </a:solidFill>
                <a:latin typeface="Arial" charset="0"/>
              </a:endParaRPr>
            </a:p>
          </p:txBody>
        </p:sp>
        <p:sp>
          <p:nvSpPr>
            <p:cNvPr id="11295" name="Text Box 17"/>
            <p:cNvSpPr txBox="1">
              <a:spLocks noChangeArrowheads="1"/>
            </p:cNvSpPr>
            <p:nvPr/>
          </p:nvSpPr>
          <p:spPr bwMode="auto">
            <a:xfrm>
              <a:off x="4329" y="1825"/>
              <a:ext cx="266" cy="209"/>
            </a:xfrm>
            <a:prstGeom prst="rect">
              <a:avLst/>
            </a:prstGeom>
            <a:solidFill>
              <a:srgbClr val="FFFFFF"/>
            </a:solidFill>
            <a:ln w="9525">
              <a:solidFill>
                <a:srgbClr val="000000"/>
              </a:solidFill>
              <a:miter lim="800000"/>
              <a:headEnd/>
              <a:tailEnd/>
            </a:ln>
          </p:spPr>
          <p:txBody>
            <a:bodyPr/>
            <a:lstStyle/>
            <a:p>
              <a:pPr algn="ctr"/>
              <a:r>
                <a:rPr lang="en-US" sz="1600" b="1">
                  <a:solidFill>
                    <a:srgbClr val="000000"/>
                  </a:solidFill>
                  <a:latin typeface="Arial" charset="0"/>
                </a:rPr>
                <a:t>AI</a:t>
              </a:r>
              <a:endParaRPr lang="en-US">
                <a:solidFill>
                  <a:srgbClr val="000000"/>
                </a:solidFill>
                <a:latin typeface="Arial" charset="0"/>
              </a:endParaRPr>
            </a:p>
          </p:txBody>
        </p:sp>
        <p:sp>
          <p:nvSpPr>
            <p:cNvPr id="11296" name="Oval 15"/>
            <p:cNvSpPr>
              <a:spLocks noChangeArrowheads="1"/>
            </p:cNvSpPr>
            <p:nvPr/>
          </p:nvSpPr>
          <p:spPr bwMode="auto">
            <a:xfrm>
              <a:off x="4320" y="2192"/>
              <a:ext cx="227" cy="208"/>
            </a:xfrm>
            <a:prstGeom prst="ellipse">
              <a:avLst/>
            </a:prstGeom>
            <a:solidFill>
              <a:srgbClr val="000000"/>
            </a:solidFill>
            <a:ln w="9525">
              <a:solidFill>
                <a:srgbClr val="000000"/>
              </a:solidFill>
              <a:round/>
              <a:headEnd/>
              <a:tailEnd/>
            </a:ln>
          </p:spPr>
          <p:txBody>
            <a:bodyPr/>
            <a:lstStyle/>
            <a:p>
              <a:endParaRPr lang="en-US">
                <a:latin typeface="Arial" charset="0"/>
              </a:endParaRPr>
            </a:p>
          </p:txBody>
        </p:sp>
        <p:sp>
          <p:nvSpPr>
            <p:cNvPr id="11297" name="AutoShape 18"/>
            <p:cNvSpPr>
              <a:spLocks noChangeArrowheads="1"/>
            </p:cNvSpPr>
            <p:nvPr/>
          </p:nvSpPr>
          <p:spPr bwMode="auto">
            <a:xfrm rot="10800000">
              <a:off x="4447" y="2207"/>
              <a:ext cx="76" cy="174"/>
            </a:xfrm>
            <a:prstGeom prst="moon">
              <a:avLst>
                <a:gd name="adj" fmla="val 87500"/>
              </a:avLst>
            </a:prstGeom>
            <a:solidFill>
              <a:srgbClr val="FFFFFF"/>
            </a:solidFill>
            <a:ln w="9525">
              <a:solidFill>
                <a:srgbClr val="FFFFFF"/>
              </a:solidFill>
              <a:miter lim="800000"/>
              <a:headEnd/>
              <a:tailEnd/>
            </a:ln>
          </p:spPr>
          <p:txBody>
            <a:bodyPr/>
            <a:lstStyle/>
            <a:p>
              <a:endParaRPr lang="en-US">
                <a:latin typeface="Arial" charset="0"/>
              </a:endParaRPr>
            </a:p>
          </p:txBody>
        </p:sp>
      </p:grpSp>
      <p:sp>
        <p:nvSpPr>
          <p:cNvPr id="139283" name="Line 19"/>
          <p:cNvSpPr>
            <a:spLocks noChangeShapeType="1"/>
          </p:cNvSpPr>
          <p:nvPr/>
        </p:nvSpPr>
        <p:spPr bwMode="auto">
          <a:xfrm flipH="1">
            <a:off x="2717800" y="5257800"/>
            <a:ext cx="2133600" cy="457200"/>
          </a:xfrm>
          <a:prstGeom prst="line">
            <a:avLst/>
          </a:prstGeom>
          <a:noFill/>
          <a:ln w="28575">
            <a:solidFill>
              <a:srgbClr val="FF0000"/>
            </a:solidFill>
            <a:round/>
            <a:headEnd/>
            <a:tailEnd type="triangle" w="med" len="med"/>
          </a:ln>
        </p:spPr>
        <p:txBody>
          <a:bodyPr/>
          <a:lstStyle/>
          <a:p>
            <a:endParaRPr lang="en-US"/>
          </a:p>
        </p:txBody>
      </p:sp>
      <p:sp>
        <p:nvSpPr>
          <p:cNvPr id="139284" name="Line 20"/>
          <p:cNvSpPr>
            <a:spLocks noChangeShapeType="1"/>
          </p:cNvSpPr>
          <p:nvPr/>
        </p:nvSpPr>
        <p:spPr bwMode="auto">
          <a:xfrm flipH="1">
            <a:off x="2514600" y="5257800"/>
            <a:ext cx="2286000" cy="762000"/>
          </a:xfrm>
          <a:prstGeom prst="line">
            <a:avLst/>
          </a:prstGeom>
          <a:noFill/>
          <a:ln w="28575">
            <a:solidFill>
              <a:srgbClr val="FF0000"/>
            </a:solidFill>
            <a:round/>
            <a:headEnd/>
            <a:tailEnd type="triangle" w="med" len="med"/>
          </a:ln>
        </p:spPr>
        <p:txBody>
          <a:bodyPr/>
          <a:lstStyle/>
          <a:p>
            <a:endParaRPr lang="en-US"/>
          </a:p>
        </p:txBody>
      </p:sp>
      <p:sp>
        <p:nvSpPr>
          <p:cNvPr id="139285" name="Line 21"/>
          <p:cNvSpPr>
            <a:spLocks noChangeShapeType="1"/>
          </p:cNvSpPr>
          <p:nvPr/>
        </p:nvSpPr>
        <p:spPr bwMode="auto">
          <a:xfrm flipH="1">
            <a:off x="2819400" y="5257800"/>
            <a:ext cx="1981200" cy="1219200"/>
          </a:xfrm>
          <a:prstGeom prst="line">
            <a:avLst/>
          </a:prstGeom>
          <a:noFill/>
          <a:ln w="28575">
            <a:solidFill>
              <a:srgbClr val="FF0000"/>
            </a:solidFill>
            <a:round/>
            <a:headEnd/>
            <a:tailEnd type="triangle" w="med" len="med"/>
          </a:ln>
        </p:spPr>
        <p:txBody>
          <a:bodyPr/>
          <a:lstStyle/>
          <a:p>
            <a:endParaRPr lang="en-US"/>
          </a:p>
        </p:txBody>
      </p:sp>
      <p:sp>
        <p:nvSpPr>
          <p:cNvPr id="139287" name="Line 23"/>
          <p:cNvSpPr>
            <a:spLocks noChangeShapeType="1"/>
          </p:cNvSpPr>
          <p:nvPr/>
        </p:nvSpPr>
        <p:spPr bwMode="auto">
          <a:xfrm flipH="1">
            <a:off x="2743200" y="5257800"/>
            <a:ext cx="2057400" cy="1447800"/>
          </a:xfrm>
          <a:prstGeom prst="line">
            <a:avLst/>
          </a:prstGeom>
          <a:noFill/>
          <a:ln w="28575">
            <a:solidFill>
              <a:srgbClr val="0000FF"/>
            </a:solidFill>
            <a:round/>
            <a:headEnd/>
            <a:tailEnd type="triangle" w="med" len="med"/>
          </a:ln>
        </p:spPr>
        <p:txBody>
          <a:bodyPr/>
          <a:lstStyle/>
          <a:p>
            <a:endParaRPr lang="en-US"/>
          </a:p>
        </p:txBody>
      </p:sp>
      <p:sp>
        <p:nvSpPr>
          <p:cNvPr id="139288" name="Line 24"/>
          <p:cNvSpPr>
            <a:spLocks noChangeShapeType="1"/>
          </p:cNvSpPr>
          <p:nvPr/>
        </p:nvSpPr>
        <p:spPr bwMode="auto">
          <a:xfrm flipH="1">
            <a:off x="2438400" y="5410200"/>
            <a:ext cx="2362200" cy="838200"/>
          </a:xfrm>
          <a:prstGeom prst="line">
            <a:avLst/>
          </a:prstGeom>
          <a:noFill/>
          <a:ln w="28575">
            <a:solidFill>
              <a:srgbClr val="0000FF"/>
            </a:solidFill>
            <a:round/>
            <a:headEnd/>
            <a:tailEnd type="triangle" w="med" len="med"/>
          </a:ln>
        </p:spPr>
        <p:txBody>
          <a:bodyPr/>
          <a:lstStyle/>
          <a:p>
            <a:endParaRPr lang="en-US"/>
          </a:p>
        </p:txBody>
      </p:sp>
      <p:sp>
        <p:nvSpPr>
          <p:cNvPr id="139295" name="Line 31"/>
          <p:cNvSpPr>
            <a:spLocks noChangeShapeType="1"/>
          </p:cNvSpPr>
          <p:nvPr/>
        </p:nvSpPr>
        <p:spPr bwMode="auto">
          <a:xfrm flipH="1" flipV="1">
            <a:off x="1219200" y="990600"/>
            <a:ext cx="3581400" cy="4267200"/>
          </a:xfrm>
          <a:prstGeom prst="line">
            <a:avLst/>
          </a:prstGeom>
          <a:noFill/>
          <a:ln w="28575">
            <a:solidFill>
              <a:srgbClr val="990099"/>
            </a:solidFill>
            <a:round/>
            <a:headEnd/>
            <a:tailEnd type="triangle" w="med" len="med"/>
          </a:ln>
        </p:spPr>
        <p:txBody>
          <a:bodyPr/>
          <a:lstStyle/>
          <a:p>
            <a:endParaRPr lang="en-US"/>
          </a:p>
        </p:txBody>
      </p:sp>
      <p:sp>
        <p:nvSpPr>
          <p:cNvPr id="139296" name="Line 32"/>
          <p:cNvSpPr>
            <a:spLocks noChangeShapeType="1"/>
          </p:cNvSpPr>
          <p:nvPr/>
        </p:nvSpPr>
        <p:spPr bwMode="auto">
          <a:xfrm flipH="1" flipV="1">
            <a:off x="1676400" y="990600"/>
            <a:ext cx="3124200" cy="4267200"/>
          </a:xfrm>
          <a:prstGeom prst="line">
            <a:avLst/>
          </a:prstGeom>
          <a:noFill/>
          <a:ln w="28575">
            <a:solidFill>
              <a:srgbClr val="990099"/>
            </a:solidFill>
            <a:round/>
            <a:headEnd/>
            <a:tailEnd type="triangle" w="med" len="med"/>
          </a:ln>
        </p:spPr>
        <p:txBody>
          <a:bodyPr/>
          <a:lstStyle/>
          <a:p>
            <a:endParaRPr lang="en-US"/>
          </a:p>
        </p:txBody>
      </p:sp>
      <p:sp>
        <p:nvSpPr>
          <p:cNvPr id="139297" name="Line 33"/>
          <p:cNvSpPr>
            <a:spLocks noChangeShapeType="1"/>
          </p:cNvSpPr>
          <p:nvPr/>
        </p:nvSpPr>
        <p:spPr bwMode="auto">
          <a:xfrm flipH="1" flipV="1">
            <a:off x="1600200" y="2362200"/>
            <a:ext cx="3200400" cy="2895600"/>
          </a:xfrm>
          <a:prstGeom prst="line">
            <a:avLst/>
          </a:prstGeom>
          <a:noFill/>
          <a:ln w="28575">
            <a:solidFill>
              <a:srgbClr val="990099"/>
            </a:solidFill>
            <a:round/>
            <a:headEnd/>
            <a:tailEnd type="triangle" w="med" len="med"/>
          </a:ln>
        </p:spPr>
        <p:txBody>
          <a:bodyPr/>
          <a:lstStyle/>
          <a:p>
            <a:endParaRPr lang="en-US"/>
          </a:p>
        </p:txBody>
      </p:sp>
      <p:sp>
        <p:nvSpPr>
          <p:cNvPr id="139298" name="Line 34"/>
          <p:cNvSpPr>
            <a:spLocks noChangeShapeType="1"/>
          </p:cNvSpPr>
          <p:nvPr/>
        </p:nvSpPr>
        <p:spPr bwMode="auto">
          <a:xfrm flipH="1" flipV="1">
            <a:off x="1676400" y="533400"/>
            <a:ext cx="3124200" cy="4724400"/>
          </a:xfrm>
          <a:prstGeom prst="line">
            <a:avLst/>
          </a:prstGeom>
          <a:noFill/>
          <a:ln w="38100">
            <a:solidFill>
              <a:srgbClr val="006600"/>
            </a:solidFill>
            <a:round/>
            <a:headEnd/>
            <a:tailEnd type="triangle" w="med" len="med"/>
          </a:ln>
        </p:spPr>
        <p:txBody>
          <a:bodyPr/>
          <a:lstStyle/>
          <a:p>
            <a:endParaRPr lang="en-US"/>
          </a:p>
        </p:txBody>
      </p:sp>
      <p:sp>
        <p:nvSpPr>
          <p:cNvPr id="139301" name="Line 37"/>
          <p:cNvSpPr>
            <a:spLocks noChangeShapeType="1"/>
          </p:cNvSpPr>
          <p:nvPr/>
        </p:nvSpPr>
        <p:spPr bwMode="auto">
          <a:xfrm flipH="1" flipV="1">
            <a:off x="609600" y="533400"/>
            <a:ext cx="4114800" cy="4724400"/>
          </a:xfrm>
          <a:prstGeom prst="line">
            <a:avLst/>
          </a:prstGeom>
          <a:noFill/>
          <a:ln w="28575">
            <a:solidFill>
              <a:srgbClr val="FF9900"/>
            </a:solidFill>
            <a:round/>
            <a:headEnd/>
            <a:tailEnd type="triangle" w="med" len="med"/>
          </a:ln>
        </p:spPr>
        <p:txBody>
          <a:bodyPr/>
          <a:lstStyle/>
          <a:p>
            <a:endParaRPr lang="en-US"/>
          </a:p>
        </p:txBody>
      </p:sp>
      <p:sp>
        <p:nvSpPr>
          <p:cNvPr id="139302" name="Line 38"/>
          <p:cNvSpPr>
            <a:spLocks noChangeShapeType="1"/>
          </p:cNvSpPr>
          <p:nvPr/>
        </p:nvSpPr>
        <p:spPr bwMode="auto">
          <a:xfrm flipH="1" flipV="1">
            <a:off x="2590800" y="3962400"/>
            <a:ext cx="2209800" cy="1295400"/>
          </a:xfrm>
          <a:prstGeom prst="line">
            <a:avLst/>
          </a:prstGeom>
          <a:noFill/>
          <a:ln w="28575">
            <a:solidFill>
              <a:srgbClr val="00FF00"/>
            </a:solidFill>
            <a:round/>
            <a:headEnd/>
            <a:tailEnd type="triangle" w="med" len="med"/>
          </a:ln>
        </p:spPr>
        <p:txBody>
          <a:bodyPr/>
          <a:lstStyle/>
          <a:p>
            <a:endParaRPr lang="en-US"/>
          </a:p>
        </p:txBody>
      </p:sp>
      <p:sp>
        <p:nvSpPr>
          <p:cNvPr id="139303" name="Line 39"/>
          <p:cNvSpPr>
            <a:spLocks noChangeShapeType="1"/>
          </p:cNvSpPr>
          <p:nvPr/>
        </p:nvSpPr>
        <p:spPr bwMode="auto">
          <a:xfrm flipH="1" flipV="1">
            <a:off x="2514600" y="4343400"/>
            <a:ext cx="2286000" cy="914400"/>
          </a:xfrm>
          <a:prstGeom prst="line">
            <a:avLst/>
          </a:prstGeom>
          <a:noFill/>
          <a:ln w="28575">
            <a:solidFill>
              <a:srgbClr val="00FF00"/>
            </a:solidFill>
            <a:round/>
            <a:headEnd/>
            <a:tailEnd type="triangle" w="med" len="med"/>
          </a:ln>
        </p:spPr>
        <p:txBody>
          <a:bodyPr/>
          <a:lstStyle/>
          <a:p>
            <a:endParaRPr lang="en-US"/>
          </a:p>
        </p:txBody>
      </p:sp>
      <p:sp>
        <p:nvSpPr>
          <p:cNvPr id="139304" name="Line 40"/>
          <p:cNvSpPr>
            <a:spLocks noChangeShapeType="1"/>
          </p:cNvSpPr>
          <p:nvPr/>
        </p:nvSpPr>
        <p:spPr bwMode="auto">
          <a:xfrm flipH="1" flipV="1">
            <a:off x="2667000" y="4648200"/>
            <a:ext cx="2133600" cy="609600"/>
          </a:xfrm>
          <a:prstGeom prst="line">
            <a:avLst/>
          </a:prstGeom>
          <a:noFill/>
          <a:ln w="28575">
            <a:solidFill>
              <a:srgbClr val="00FF00"/>
            </a:solidFill>
            <a:round/>
            <a:headEnd/>
            <a:tailEnd type="triangle" w="med" len="med"/>
          </a:ln>
        </p:spPr>
        <p:txBody>
          <a:bodyPr/>
          <a:lstStyle/>
          <a:p>
            <a:endParaRPr lang="en-US"/>
          </a:p>
        </p:txBody>
      </p:sp>
      <p:sp>
        <p:nvSpPr>
          <p:cNvPr id="139305" name="Line 41"/>
          <p:cNvSpPr>
            <a:spLocks noChangeShapeType="1"/>
          </p:cNvSpPr>
          <p:nvPr/>
        </p:nvSpPr>
        <p:spPr bwMode="auto">
          <a:xfrm flipH="1" flipV="1">
            <a:off x="2362200" y="5029200"/>
            <a:ext cx="2438400" cy="228600"/>
          </a:xfrm>
          <a:prstGeom prst="line">
            <a:avLst/>
          </a:prstGeom>
          <a:noFill/>
          <a:ln w="28575">
            <a:solidFill>
              <a:srgbClr val="00FF00"/>
            </a:solidFill>
            <a:round/>
            <a:headEnd/>
            <a:tailEnd type="triangle" w="med" len="med"/>
          </a:ln>
        </p:spPr>
        <p:txBody>
          <a:bodyPr/>
          <a:lstStyle/>
          <a:p>
            <a:endParaRPr lang="en-US"/>
          </a:p>
        </p:txBody>
      </p:sp>
      <p:sp>
        <p:nvSpPr>
          <p:cNvPr id="139306" name="Line 42"/>
          <p:cNvSpPr>
            <a:spLocks noChangeShapeType="1"/>
          </p:cNvSpPr>
          <p:nvPr/>
        </p:nvSpPr>
        <p:spPr bwMode="auto">
          <a:xfrm flipH="1">
            <a:off x="2514600" y="5257800"/>
            <a:ext cx="2286000" cy="0"/>
          </a:xfrm>
          <a:prstGeom prst="line">
            <a:avLst/>
          </a:prstGeom>
          <a:noFill/>
          <a:ln w="28575">
            <a:solidFill>
              <a:srgbClr val="00FF00"/>
            </a:solidFill>
            <a:round/>
            <a:headEnd/>
            <a:tailEnd type="triangle" w="med" len="med"/>
          </a:ln>
        </p:spPr>
        <p:txBody>
          <a:bodyPr/>
          <a:lstStyle/>
          <a:p>
            <a:endParaRPr lang="en-US"/>
          </a:p>
        </p:txBody>
      </p:sp>
      <p:sp>
        <p:nvSpPr>
          <p:cNvPr id="139311" name="Line 47"/>
          <p:cNvSpPr>
            <a:spLocks noChangeShapeType="1"/>
          </p:cNvSpPr>
          <p:nvPr/>
        </p:nvSpPr>
        <p:spPr bwMode="auto">
          <a:xfrm flipH="1" flipV="1">
            <a:off x="762000" y="533400"/>
            <a:ext cx="3962400" cy="4724400"/>
          </a:xfrm>
          <a:prstGeom prst="line">
            <a:avLst/>
          </a:prstGeom>
          <a:noFill/>
          <a:ln w="28575">
            <a:solidFill>
              <a:srgbClr val="990000"/>
            </a:solidFill>
            <a:round/>
            <a:headEnd/>
            <a:tailEnd type="triangle" w="med" len="med"/>
          </a:ln>
        </p:spPr>
        <p:txBody>
          <a:bodyPr/>
          <a:lstStyle/>
          <a:p>
            <a:endParaRPr lang="en-US"/>
          </a:p>
        </p:txBody>
      </p:sp>
      <p:sp>
        <p:nvSpPr>
          <p:cNvPr id="139312" name="Rectangle 48"/>
          <p:cNvSpPr>
            <a:spLocks noChangeArrowheads="1"/>
          </p:cNvSpPr>
          <p:nvPr/>
        </p:nvSpPr>
        <p:spPr bwMode="auto">
          <a:xfrm>
            <a:off x="5029200" y="304800"/>
            <a:ext cx="4114800" cy="838200"/>
          </a:xfrm>
          <a:prstGeom prst="rect">
            <a:avLst/>
          </a:prstGeom>
          <a:noFill/>
          <a:ln w="9525">
            <a:noFill/>
            <a:miter lim="800000"/>
            <a:headEnd/>
            <a:tailEnd/>
          </a:ln>
          <a:effectLst/>
        </p:spPr>
        <p:txBody>
          <a:bodyPr anchor="ctr"/>
          <a:lstStyle/>
          <a:p>
            <a:pPr eaLnBrk="1" hangingPunct="1">
              <a:lnSpc>
                <a:spcPct val="90000"/>
              </a:lnSpc>
              <a:defRPr/>
            </a:pPr>
            <a:r>
              <a:rPr lang="en-US" sz="2800" b="1">
                <a:solidFill>
                  <a:srgbClr val="0000FF"/>
                </a:solidFill>
                <a:effectLst>
                  <a:outerShdw blurRad="38100" dist="38100" dir="2700000" algn="tl">
                    <a:srgbClr val="C0C0C0"/>
                  </a:outerShdw>
                </a:effectLst>
                <a:latin typeface="Arial"/>
              </a:rPr>
              <a:t>1. Kể tên một số loại khoáng sản ở nước ta?</a:t>
            </a:r>
          </a:p>
        </p:txBody>
      </p:sp>
      <p:sp>
        <p:nvSpPr>
          <p:cNvPr id="139313" name="Rectangle 49"/>
          <p:cNvSpPr>
            <a:spLocks noChangeArrowheads="1"/>
          </p:cNvSpPr>
          <p:nvPr/>
        </p:nvSpPr>
        <p:spPr bwMode="auto">
          <a:xfrm>
            <a:off x="5029200" y="1371600"/>
            <a:ext cx="4114800" cy="838200"/>
          </a:xfrm>
          <a:prstGeom prst="rect">
            <a:avLst/>
          </a:prstGeom>
          <a:noFill/>
          <a:ln w="9525">
            <a:noFill/>
            <a:miter lim="800000"/>
            <a:headEnd/>
            <a:tailEnd/>
          </a:ln>
          <a:effectLst/>
        </p:spPr>
        <p:txBody>
          <a:bodyPr anchor="ctr"/>
          <a:lstStyle/>
          <a:p>
            <a:pPr eaLnBrk="1" hangingPunct="1">
              <a:lnSpc>
                <a:spcPct val="90000"/>
              </a:lnSpc>
              <a:defRPr/>
            </a:pPr>
            <a:r>
              <a:rPr lang="en-US" sz="2800" b="1">
                <a:solidFill>
                  <a:srgbClr val="0000FF"/>
                </a:solidFill>
                <a:effectLst>
                  <a:outerShdw blurRad="38100" dist="38100" dir="2700000" algn="tl">
                    <a:srgbClr val="C0C0C0"/>
                  </a:outerShdw>
                </a:effectLst>
                <a:latin typeface="Arial"/>
              </a:rPr>
              <a:t>2. Chỉ những nơi có mỏ than, sắt, A-pa-tit, bô-xit, dầu mỏ?</a:t>
            </a:r>
          </a:p>
        </p:txBody>
      </p:sp>
      <p:pic>
        <p:nvPicPr>
          <p:cNvPr id="11285" name="Picture 61" descr="Luoc_do_mot_so_khoang_san_Viet_Nam"/>
          <p:cNvPicPr>
            <a:picLocks noChangeAspect="1" noChangeArrowheads="1"/>
          </p:cNvPicPr>
          <p:nvPr/>
        </p:nvPicPr>
        <p:blipFill>
          <a:blip r:embed="rId2"/>
          <a:srcRect/>
          <a:stretch>
            <a:fillRect/>
          </a:stretch>
        </p:blipFill>
        <p:spPr bwMode="auto">
          <a:xfrm>
            <a:off x="0" y="0"/>
            <a:ext cx="4800600" cy="6629400"/>
          </a:xfrm>
          <a:prstGeom prst="rect">
            <a:avLst/>
          </a:prstGeom>
          <a:noFill/>
          <a:ln w="9525">
            <a:noFill/>
            <a:miter lim="800000"/>
            <a:headEnd/>
            <a:tailEnd/>
          </a:ln>
        </p:spPr>
      </p:pic>
      <p:sp>
        <p:nvSpPr>
          <p:cNvPr id="11286" name="Rectangle 62"/>
          <p:cNvSpPr>
            <a:spLocks noChangeArrowheads="1"/>
          </p:cNvSpPr>
          <p:nvPr/>
        </p:nvSpPr>
        <p:spPr bwMode="auto">
          <a:xfrm>
            <a:off x="0" y="0"/>
            <a:ext cx="9144000" cy="6858000"/>
          </a:xfrm>
          <a:prstGeom prst="rect">
            <a:avLst/>
          </a:prstGeom>
          <a:noFill/>
          <a:ln w="76200">
            <a:pattFill prst="wdUpDiag">
              <a:fgClr>
                <a:srgbClr val="00FF00"/>
              </a:fgClr>
              <a:bgClr>
                <a:srgbClr val="FF0000"/>
              </a:bgClr>
            </a:pattFill>
            <a:miter lim="800000"/>
            <a:headEnd/>
            <a:tailEnd/>
          </a:ln>
        </p:spPr>
        <p:txBody>
          <a:bodyPr wrap="none" anchor="ctr"/>
          <a:lstStyle/>
          <a:p>
            <a:endParaRPr lang="en-US">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3" presetClass="path" presetSubtype="0" accel="50000" decel="50000" fill="hold" nodeType="afterEffect">
                                  <p:stCondLst>
                                    <p:cond delay="0"/>
                                  </p:stCondLst>
                                  <p:childTnLst>
                                    <p:animMotion origin="layout" path="M -3.33333E-6 -1.71138E-6 L 0.9375 0.2877 " pathEditMode="relative" rAng="0" ptsTypes="AA">
                                      <p:cBhvr>
                                        <p:cTn id="6" dur="2000" fill="hold"/>
                                        <p:tgtEl>
                                          <p:spTgt spid="2"/>
                                        </p:tgtEl>
                                        <p:attrNameLst>
                                          <p:attrName>ppt_x</p:attrName>
                                          <p:attrName>ppt_y</p:attrName>
                                        </p:attrNameLst>
                                      </p:cBhvr>
                                      <p:rCtr x="469" y="144"/>
                                    </p:animMotion>
                                  </p:childTnLst>
                                </p:cTn>
                              </p:par>
                            </p:childTnLst>
                          </p:cTn>
                        </p:par>
                        <p:par>
                          <p:cTn id="7" fill="hold" nodeType="afterGroup">
                            <p:stCondLst>
                              <p:cond delay="2000"/>
                            </p:stCondLst>
                            <p:childTnLst>
                              <p:par>
                                <p:cTn id="8" presetID="27" presetClass="entr" presetSubtype="0" fill="hold" grpId="0" nodeType="afterEffect">
                                  <p:stCondLst>
                                    <p:cond delay="0"/>
                                  </p:stCondLst>
                                  <p:iterate type="lt">
                                    <p:tmPct val="50000"/>
                                  </p:iterate>
                                  <p:childTnLst>
                                    <p:set>
                                      <p:cBhvr>
                                        <p:cTn id="9" dur="1" fill="hold">
                                          <p:stCondLst>
                                            <p:cond delay="0"/>
                                          </p:stCondLst>
                                        </p:cTn>
                                        <p:tgtEl>
                                          <p:spTgt spid="139313"/>
                                        </p:tgtEl>
                                        <p:attrNameLst>
                                          <p:attrName>style.visibility</p:attrName>
                                        </p:attrNameLst>
                                      </p:cBhvr>
                                      <p:to>
                                        <p:strVal val="visible"/>
                                      </p:to>
                                    </p:set>
                                    <p:anim calcmode="discrete" valueType="clr">
                                      <p:cBhvr override="childStyle">
                                        <p:cTn id="10" dur="80"/>
                                        <p:tgtEl>
                                          <p:spTgt spid="139313"/>
                                        </p:tgtEl>
                                        <p:attrNameLst>
                                          <p:attrName>style.color</p:attrName>
                                        </p:attrNameLst>
                                      </p:cBhvr>
                                      <p:tavLst>
                                        <p:tav tm="0">
                                          <p:val>
                                            <p:clrVal>
                                              <a:schemeClr val="accent2"/>
                                            </p:clrVal>
                                          </p:val>
                                        </p:tav>
                                        <p:tav tm="50000">
                                          <p:val>
                                            <p:clrVal>
                                              <a:schemeClr val="hlink"/>
                                            </p:clrVal>
                                          </p:val>
                                        </p:tav>
                                      </p:tavLst>
                                    </p:anim>
                                    <p:anim calcmode="discrete" valueType="clr">
                                      <p:cBhvr>
                                        <p:cTn id="11" dur="80"/>
                                        <p:tgtEl>
                                          <p:spTgt spid="139313"/>
                                        </p:tgtEl>
                                        <p:attrNameLst>
                                          <p:attrName>fillcolor</p:attrName>
                                        </p:attrNameLst>
                                      </p:cBhvr>
                                      <p:tavLst>
                                        <p:tav tm="0">
                                          <p:val>
                                            <p:clrVal>
                                              <a:schemeClr val="accent2"/>
                                            </p:clrVal>
                                          </p:val>
                                        </p:tav>
                                        <p:tav tm="50000">
                                          <p:val>
                                            <p:clrVal>
                                              <a:schemeClr val="hlink"/>
                                            </p:clrVal>
                                          </p:val>
                                        </p:tav>
                                      </p:tavLst>
                                    </p:anim>
                                    <p:set>
                                      <p:cBhvr>
                                        <p:cTn id="12" dur="80"/>
                                        <p:tgtEl>
                                          <p:spTgt spid="139313"/>
                                        </p:tgtEl>
                                        <p:attrNameLst>
                                          <p:attrName>fill.type</p:attrName>
                                        </p:attrNameLst>
                                      </p:cBhvr>
                                      <p:to>
                                        <p:strVal val="solid"/>
                                      </p:to>
                                    </p:set>
                                  </p:childTnLst>
                                </p:cTn>
                              </p:par>
                            </p:childTnLst>
                          </p:cTn>
                        </p:par>
                        <p:par>
                          <p:cTn id="13" fill="hold" nodeType="afterGroup">
                            <p:stCondLst>
                              <p:cond delay="3960"/>
                            </p:stCondLst>
                            <p:childTnLst>
                              <p:par>
                                <p:cTn id="14" presetID="3" presetClass="entr" presetSubtype="10" fill="hold" grpId="0" nodeType="afterEffect">
                                  <p:stCondLst>
                                    <p:cond delay="0"/>
                                  </p:stCondLst>
                                  <p:childTnLst>
                                    <p:set>
                                      <p:cBhvr>
                                        <p:cTn id="15" dur="1" fill="hold">
                                          <p:stCondLst>
                                            <p:cond delay="0"/>
                                          </p:stCondLst>
                                        </p:cTn>
                                        <p:tgtEl>
                                          <p:spTgt spid="139295"/>
                                        </p:tgtEl>
                                        <p:attrNameLst>
                                          <p:attrName>style.visibility</p:attrName>
                                        </p:attrNameLst>
                                      </p:cBhvr>
                                      <p:to>
                                        <p:strVal val="visible"/>
                                      </p:to>
                                    </p:set>
                                    <p:animEffect transition="in" filter="blinds(horizontal)">
                                      <p:cBhvr>
                                        <p:cTn id="16" dur="500"/>
                                        <p:tgtEl>
                                          <p:spTgt spid="139295"/>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39296"/>
                                        </p:tgtEl>
                                        <p:attrNameLst>
                                          <p:attrName>style.visibility</p:attrName>
                                        </p:attrNameLst>
                                      </p:cBhvr>
                                      <p:to>
                                        <p:strVal val="visible"/>
                                      </p:to>
                                    </p:set>
                                    <p:animEffect transition="in" filter="blinds(horizontal)">
                                      <p:cBhvr>
                                        <p:cTn id="19" dur="500"/>
                                        <p:tgtEl>
                                          <p:spTgt spid="139296"/>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39297"/>
                                        </p:tgtEl>
                                        <p:attrNameLst>
                                          <p:attrName>style.visibility</p:attrName>
                                        </p:attrNameLst>
                                      </p:cBhvr>
                                      <p:to>
                                        <p:strVal val="visible"/>
                                      </p:to>
                                    </p:set>
                                    <p:animEffect transition="in" filter="blinds(horizontal)">
                                      <p:cBhvr>
                                        <p:cTn id="22" dur="500"/>
                                        <p:tgtEl>
                                          <p:spTgt spid="13929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xit" presetSubtype="4" fill="hold" grpId="1" nodeType="clickEffect">
                                  <p:stCondLst>
                                    <p:cond delay="0"/>
                                  </p:stCondLst>
                                  <p:childTnLst>
                                    <p:anim calcmode="lin" valueType="num">
                                      <p:cBhvr additive="base">
                                        <p:cTn id="26" dur="500"/>
                                        <p:tgtEl>
                                          <p:spTgt spid="139295"/>
                                        </p:tgtEl>
                                        <p:attrNameLst>
                                          <p:attrName>ppt_x</p:attrName>
                                        </p:attrNameLst>
                                      </p:cBhvr>
                                      <p:tavLst>
                                        <p:tav tm="0">
                                          <p:val>
                                            <p:strVal val="ppt_x"/>
                                          </p:val>
                                        </p:tav>
                                        <p:tav tm="100000">
                                          <p:val>
                                            <p:strVal val="ppt_x"/>
                                          </p:val>
                                        </p:tav>
                                      </p:tavLst>
                                    </p:anim>
                                    <p:anim calcmode="lin" valueType="num">
                                      <p:cBhvr additive="base">
                                        <p:cTn id="27" dur="500"/>
                                        <p:tgtEl>
                                          <p:spTgt spid="139295"/>
                                        </p:tgtEl>
                                        <p:attrNameLst>
                                          <p:attrName>ppt_y</p:attrName>
                                        </p:attrNameLst>
                                      </p:cBhvr>
                                      <p:tavLst>
                                        <p:tav tm="0">
                                          <p:val>
                                            <p:strVal val="ppt_y"/>
                                          </p:val>
                                        </p:tav>
                                        <p:tav tm="100000">
                                          <p:val>
                                            <p:strVal val="1+ppt_h/2"/>
                                          </p:val>
                                        </p:tav>
                                      </p:tavLst>
                                    </p:anim>
                                    <p:set>
                                      <p:cBhvr>
                                        <p:cTn id="28" dur="1" fill="hold">
                                          <p:stCondLst>
                                            <p:cond delay="499"/>
                                          </p:stCondLst>
                                        </p:cTn>
                                        <p:tgtEl>
                                          <p:spTgt spid="139295"/>
                                        </p:tgtEl>
                                        <p:attrNameLst>
                                          <p:attrName>style.visibility</p:attrName>
                                        </p:attrNameLst>
                                      </p:cBhvr>
                                      <p:to>
                                        <p:strVal val="hidden"/>
                                      </p:to>
                                    </p:set>
                                  </p:childTnLst>
                                </p:cTn>
                              </p:par>
                              <p:par>
                                <p:cTn id="29" presetID="2" presetClass="exit" presetSubtype="4" fill="hold" grpId="1" nodeType="withEffect">
                                  <p:stCondLst>
                                    <p:cond delay="0"/>
                                  </p:stCondLst>
                                  <p:childTnLst>
                                    <p:anim calcmode="lin" valueType="num">
                                      <p:cBhvr additive="base">
                                        <p:cTn id="30" dur="500"/>
                                        <p:tgtEl>
                                          <p:spTgt spid="139296"/>
                                        </p:tgtEl>
                                        <p:attrNameLst>
                                          <p:attrName>ppt_x</p:attrName>
                                        </p:attrNameLst>
                                      </p:cBhvr>
                                      <p:tavLst>
                                        <p:tav tm="0">
                                          <p:val>
                                            <p:strVal val="ppt_x"/>
                                          </p:val>
                                        </p:tav>
                                        <p:tav tm="100000">
                                          <p:val>
                                            <p:strVal val="ppt_x"/>
                                          </p:val>
                                        </p:tav>
                                      </p:tavLst>
                                    </p:anim>
                                    <p:anim calcmode="lin" valueType="num">
                                      <p:cBhvr additive="base">
                                        <p:cTn id="31" dur="500"/>
                                        <p:tgtEl>
                                          <p:spTgt spid="139296"/>
                                        </p:tgtEl>
                                        <p:attrNameLst>
                                          <p:attrName>ppt_y</p:attrName>
                                        </p:attrNameLst>
                                      </p:cBhvr>
                                      <p:tavLst>
                                        <p:tav tm="0">
                                          <p:val>
                                            <p:strVal val="ppt_y"/>
                                          </p:val>
                                        </p:tav>
                                        <p:tav tm="100000">
                                          <p:val>
                                            <p:strVal val="1+ppt_h/2"/>
                                          </p:val>
                                        </p:tav>
                                      </p:tavLst>
                                    </p:anim>
                                    <p:set>
                                      <p:cBhvr>
                                        <p:cTn id="32" dur="1" fill="hold">
                                          <p:stCondLst>
                                            <p:cond delay="499"/>
                                          </p:stCondLst>
                                        </p:cTn>
                                        <p:tgtEl>
                                          <p:spTgt spid="139296"/>
                                        </p:tgtEl>
                                        <p:attrNameLst>
                                          <p:attrName>style.visibility</p:attrName>
                                        </p:attrNameLst>
                                      </p:cBhvr>
                                      <p:to>
                                        <p:strVal val="hidden"/>
                                      </p:to>
                                    </p:set>
                                  </p:childTnLst>
                                </p:cTn>
                              </p:par>
                              <p:par>
                                <p:cTn id="33" presetID="2" presetClass="exit" presetSubtype="4" fill="hold" grpId="1" nodeType="withEffect">
                                  <p:stCondLst>
                                    <p:cond delay="0"/>
                                  </p:stCondLst>
                                  <p:childTnLst>
                                    <p:anim calcmode="lin" valueType="num">
                                      <p:cBhvr additive="base">
                                        <p:cTn id="34" dur="500"/>
                                        <p:tgtEl>
                                          <p:spTgt spid="139297"/>
                                        </p:tgtEl>
                                        <p:attrNameLst>
                                          <p:attrName>ppt_x</p:attrName>
                                        </p:attrNameLst>
                                      </p:cBhvr>
                                      <p:tavLst>
                                        <p:tav tm="0">
                                          <p:val>
                                            <p:strVal val="ppt_x"/>
                                          </p:val>
                                        </p:tav>
                                        <p:tav tm="100000">
                                          <p:val>
                                            <p:strVal val="ppt_x"/>
                                          </p:val>
                                        </p:tav>
                                      </p:tavLst>
                                    </p:anim>
                                    <p:anim calcmode="lin" valueType="num">
                                      <p:cBhvr additive="base">
                                        <p:cTn id="35" dur="500"/>
                                        <p:tgtEl>
                                          <p:spTgt spid="139297"/>
                                        </p:tgtEl>
                                        <p:attrNameLst>
                                          <p:attrName>ppt_y</p:attrName>
                                        </p:attrNameLst>
                                      </p:cBhvr>
                                      <p:tavLst>
                                        <p:tav tm="0">
                                          <p:val>
                                            <p:strVal val="ppt_y"/>
                                          </p:val>
                                        </p:tav>
                                        <p:tav tm="100000">
                                          <p:val>
                                            <p:strVal val="1+ppt_h/2"/>
                                          </p:val>
                                        </p:tav>
                                      </p:tavLst>
                                    </p:anim>
                                    <p:set>
                                      <p:cBhvr>
                                        <p:cTn id="36" dur="1" fill="hold">
                                          <p:stCondLst>
                                            <p:cond delay="499"/>
                                          </p:stCondLst>
                                        </p:cTn>
                                        <p:tgtEl>
                                          <p:spTgt spid="139297"/>
                                        </p:tgtEl>
                                        <p:attrNameLst>
                                          <p:attrName>style.visibility</p:attrName>
                                        </p:attrNameLst>
                                      </p:cBhvr>
                                      <p:to>
                                        <p:strVal val="hidden"/>
                                      </p:to>
                                    </p:set>
                                  </p:childTnLst>
                                </p:cTn>
                              </p:par>
                              <p:par>
                                <p:cTn id="37" presetID="3" presetClass="entr" presetSubtype="10" fill="hold" grpId="0" nodeType="withEffect">
                                  <p:stCondLst>
                                    <p:cond delay="0"/>
                                  </p:stCondLst>
                                  <p:childTnLst>
                                    <p:set>
                                      <p:cBhvr>
                                        <p:cTn id="38" dur="1" fill="hold">
                                          <p:stCondLst>
                                            <p:cond delay="0"/>
                                          </p:stCondLst>
                                        </p:cTn>
                                        <p:tgtEl>
                                          <p:spTgt spid="139311"/>
                                        </p:tgtEl>
                                        <p:attrNameLst>
                                          <p:attrName>style.visibility</p:attrName>
                                        </p:attrNameLst>
                                      </p:cBhvr>
                                      <p:to>
                                        <p:strVal val="visible"/>
                                      </p:to>
                                    </p:set>
                                    <p:animEffect transition="in" filter="blinds(horizontal)">
                                      <p:cBhvr>
                                        <p:cTn id="39" dur="500"/>
                                        <p:tgtEl>
                                          <p:spTgt spid="139311"/>
                                        </p:tgtEl>
                                      </p:cBhvr>
                                    </p:animEffect>
                                  </p:childTnLst>
                                </p:cTn>
                              </p:par>
                              <p:par>
                                <p:cTn id="40" presetID="2" presetClass="exit" presetSubtype="4" fill="hold" grpId="1" nodeType="withEffect">
                                  <p:stCondLst>
                                    <p:cond delay="0"/>
                                  </p:stCondLst>
                                  <p:childTnLst>
                                    <p:anim calcmode="lin" valueType="num">
                                      <p:cBhvr additive="base">
                                        <p:cTn id="41" dur="500"/>
                                        <p:tgtEl>
                                          <p:spTgt spid="139311"/>
                                        </p:tgtEl>
                                        <p:attrNameLst>
                                          <p:attrName>ppt_x</p:attrName>
                                        </p:attrNameLst>
                                      </p:cBhvr>
                                      <p:tavLst>
                                        <p:tav tm="0">
                                          <p:val>
                                            <p:strVal val="ppt_x"/>
                                          </p:val>
                                        </p:tav>
                                        <p:tav tm="100000">
                                          <p:val>
                                            <p:strVal val="ppt_x"/>
                                          </p:val>
                                        </p:tav>
                                      </p:tavLst>
                                    </p:anim>
                                    <p:anim calcmode="lin" valueType="num">
                                      <p:cBhvr additive="base">
                                        <p:cTn id="42" dur="500"/>
                                        <p:tgtEl>
                                          <p:spTgt spid="139311"/>
                                        </p:tgtEl>
                                        <p:attrNameLst>
                                          <p:attrName>ppt_y</p:attrName>
                                        </p:attrNameLst>
                                      </p:cBhvr>
                                      <p:tavLst>
                                        <p:tav tm="0">
                                          <p:val>
                                            <p:strVal val="ppt_y"/>
                                          </p:val>
                                        </p:tav>
                                        <p:tav tm="100000">
                                          <p:val>
                                            <p:strVal val="1+ppt_h/2"/>
                                          </p:val>
                                        </p:tav>
                                      </p:tavLst>
                                    </p:anim>
                                    <p:set>
                                      <p:cBhvr>
                                        <p:cTn id="43" dur="1" fill="hold">
                                          <p:stCondLst>
                                            <p:cond delay="499"/>
                                          </p:stCondLst>
                                        </p:cTn>
                                        <p:tgtEl>
                                          <p:spTgt spid="139311"/>
                                        </p:tgtEl>
                                        <p:attrNameLst>
                                          <p:attrName>style.visibility</p:attrName>
                                        </p:attrNameLst>
                                      </p:cBhvr>
                                      <p:to>
                                        <p:strVal val="hidden"/>
                                      </p:to>
                                    </p:set>
                                  </p:childTnLst>
                                </p:cTn>
                              </p:par>
                              <p:par>
                                <p:cTn id="44" presetID="3" presetClass="entr" presetSubtype="10" fill="hold" grpId="0" nodeType="withEffect">
                                  <p:stCondLst>
                                    <p:cond delay="0"/>
                                  </p:stCondLst>
                                  <p:childTnLst>
                                    <p:set>
                                      <p:cBhvr>
                                        <p:cTn id="45" dur="1" fill="hold">
                                          <p:stCondLst>
                                            <p:cond delay="0"/>
                                          </p:stCondLst>
                                        </p:cTn>
                                        <p:tgtEl>
                                          <p:spTgt spid="139302"/>
                                        </p:tgtEl>
                                        <p:attrNameLst>
                                          <p:attrName>style.visibility</p:attrName>
                                        </p:attrNameLst>
                                      </p:cBhvr>
                                      <p:to>
                                        <p:strVal val="visible"/>
                                      </p:to>
                                    </p:set>
                                    <p:animEffect transition="in" filter="blinds(horizontal)">
                                      <p:cBhvr>
                                        <p:cTn id="46" dur="500"/>
                                        <p:tgtEl>
                                          <p:spTgt spid="139302"/>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139303"/>
                                        </p:tgtEl>
                                        <p:attrNameLst>
                                          <p:attrName>style.visibility</p:attrName>
                                        </p:attrNameLst>
                                      </p:cBhvr>
                                      <p:to>
                                        <p:strVal val="visible"/>
                                      </p:to>
                                    </p:set>
                                    <p:animEffect transition="in" filter="blinds(horizontal)">
                                      <p:cBhvr>
                                        <p:cTn id="49" dur="500"/>
                                        <p:tgtEl>
                                          <p:spTgt spid="139303"/>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139304"/>
                                        </p:tgtEl>
                                        <p:attrNameLst>
                                          <p:attrName>style.visibility</p:attrName>
                                        </p:attrNameLst>
                                      </p:cBhvr>
                                      <p:to>
                                        <p:strVal val="visible"/>
                                      </p:to>
                                    </p:set>
                                    <p:animEffect transition="in" filter="blinds(horizontal)">
                                      <p:cBhvr>
                                        <p:cTn id="52" dur="500"/>
                                        <p:tgtEl>
                                          <p:spTgt spid="139304"/>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139305"/>
                                        </p:tgtEl>
                                        <p:attrNameLst>
                                          <p:attrName>style.visibility</p:attrName>
                                        </p:attrNameLst>
                                      </p:cBhvr>
                                      <p:to>
                                        <p:strVal val="visible"/>
                                      </p:to>
                                    </p:set>
                                    <p:animEffect transition="in" filter="blinds(horizontal)">
                                      <p:cBhvr>
                                        <p:cTn id="55" dur="500"/>
                                        <p:tgtEl>
                                          <p:spTgt spid="139305"/>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139306"/>
                                        </p:tgtEl>
                                        <p:attrNameLst>
                                          <p:attrName>style.visibility</p:attrName>
                                        </p:attrNameLst>
                                      </p:cBhvr>
                                      <p:to>
                                        <p:strVal val="visible"/>
                                      </p:to>
                                    </p:set>
                                    <p:animEffect transition="in" filter="blinds(horizontal)">
                                      <p:cBhvr>
                                        <p:cTn id="58" dur="500"/>
                                        <p:tgtEl>
                                          <p:spTgt spid="139306"/>
                                        </p:tgtEl>
                                      </p:cBhvr>
                                    </p:animEffect>
                                  </p:childTnLst>
                                </p:cTn>
                              </p:par>
                              <p:par>
                                <p:cTn id="59" presetID="2" presetClass="exit" presetSubtype="4" fill="hold" grpId="1" nodeType="withEffect">
                                  <p:stCondLst>
                                    <p:cond delay="0"/>
                                  </p:stCondLst>
                                  <p:childTnLst>
                                    <p:anim calcmode="lin" valueType="num">
                                      <p:cBhvr additive="base">
                                        <p:cTn id="60" dur="500"/>
                                        <p:tgtEl>
                                          <p:spTgt spid="139302"/>
                                        </p:tgtEl>
                                        <p:attrNameLst>
                                          <p:attrName>ppt_x</p:attrName>
                                        </p:attrNameLst>
                                      </p:cBhvr>
                                      <p:tavLst>
                                        <p:tav tm="0">
                                          <p:val>
                                            <p:strVal val="ppt_x"/>
                                          </p:val>
                                        </p:tav>
                                        <p:tav tm="100000">
                                          <p:val>
                                            <p:strVal val="ppt_x"/>
                                          </p:val>
                                        </p:tav>
                                      </p:tavLst>
                                    </p:anim>
                                    <p:anim calcmode="lin" valueType="num">
                                      <p:cBhvr additive="base">
                                        <p:cTn id="61" dur="500"/>
                                        <p:tgtEl>
                                          <p:spTgt spid="139302"/>
                                        </p:tgtEl>
                                        <p:attrNameLst>
                                          <p:attrName>ppt_y</p:attrName>
                                        </p:attrNameLst>
                                      </p:cBhvr>
                                      <p:tavLst>
                                        <p:tav tm="0">
                                          <p:val>
                                            <p:strVal val="ppt_y"/>
                                          </p:val>
                                        </p:tav>
                                        <p:tav tm="100000">
                                          <p:val>
                                            <p:strVal val="1+ppt_h/2"/>
                                          </p:val>
                                        </p:tav>
                                      </p:tavLst>
                                    </p:anim>
                                    <p:set>
                                      <p:cBhvr>
                                        <p:cTn id="62" dur="1" fill="hold">
                                          <p:stCondLst>
                                            <p:cond delay="499"/>
                                          </p:stCondLst>
                                        </p:cTn>
                                        <p:tgtEl>
                                          <p:spTgt spid="139302"/>
                                        </p:tgtEl>
                                        <p:attrNameLst>
                                          <p:attrName>style.visibility</p:attrName>
                                        </p:attrNameLst>
                                      </p:cBhvr>
                                      <p:to>
                                        <p:strVal val="hidden"/>
                                      </p:to>
                                    </p:set>
                                  </p:childTnLst>
                                </p:cTn>
                              </p:par>
                              <p:par>
                                <p:cTn id="63" presetID="2" presetClass="exit" presetSubtype="4" fill="hold" grpId="1" nodeType="withEffect">
                                  <p:stCondLst>
                                    <p:cond delay="0"/>
                                  </p:stCondLst>
                                  <p:childTnLst>
                                    <p:anim calcmode="lin" valueType="num">
                                      <p:cBhvr additive="base">
                                        <p:cTn id="64" dur="500"/>
                                        <p:tgtEl>
                                          <p:spTgt spid="139303"/>
                                        </p:tgtEl>
                                        <p:attrNameLst>
                                          <p:attrName>ppt_x</p:attrName>
                                        </p:attrNameLst>
                                      </p:cBhvr>
                                      <p:tavLst>
                                        <p:tav tm="0">
                                          <p:val>
                                            <p:strVal val="ppt_x"/>
                                          </p:val>
                                        </p:tav>
                                        <p:tav tm="100000">
                                          <p:val>
                                            <p:strVal val="ppt_x"/>
                                          </p:val>
                                        </p:tav>
                                      </p:tavLst>
                                    </p:anim>
                                    <p:anim calcmode="lin" valueType="num">
                                      <p:cBhvr additive="base">
                                        <p:cTn id="65" dur="500"/>
                                        <p:tgtEl>
                                          <p:spTgt spid="139303"/>
                                        </p:tgtEl>
                                        <p:attrNameLst>
                                          <p:attrName>ppt_y</p:attrName>
                                        </p:attrNameLst>
                                      </p:cBhvr>
                                      <p:tavLst>
                                        <p:tav tm="0">
                                          <p:val>
                                            <p:strVal val="ppt_y"/>
                                          </p:val>
                                        </p:tav>
                                        <p:tav tm="100000">
                                          <p:val>
                                            <p:strVal val="1+ppt_h/2"/>
                                          </p:val>
                                        </p:tav>
                                      </p:tavLst>
                                    </p:anim>
                                    <p:set>
                                      <p:cBhvr>
                                        <p:cTn id="66" dur="1" fill="hold">
                                          <p:stCondLst>
                                            <p:cond delay="499"/>
                                          </p:stCondLst>
                                        </p:cTn>
                                        <p:tgtEl>
                                          <p:spTgt spid="139303"/>
                                        </p:tgtEl>
                                        <p:attrNameLst>
                                          <p:attrName>style.visibility</p:attrName>
                                        </p:attrNameLst>
                                      </p:cBhvr>
                                      <p:to>
                                        <p:strVal val="hidden"/>
                                      </p:to>
                                    </p:set>
                                  </p:childTnLst>
                                </p:cTn>
                              </p:par>
                              <p:par>
                                <p:cTn id="67" presetID="2" presetClass="exit" presetSubtype="4" fill="hold" grpId="1" nodeType="withEffect">
                                  <p:stCondLst>
                                    <p:cond delay="0"/>
                                  </p:stCondLst>
                                  <p:childTnLst>
                                    <p:anim calcmode="lin" valueType="num">
                                      <p:cBhvr additive="base">
                                        <p:cTn id="68" dur="500"/>
                                        <p:tgtEl>
                                          <p:spTgt spid="139304"/>
                                        </p:tgtEl>
                                        <p:attrNameLst>
                                          <p:attrName>ppt_x</p:attrName>
                                        </p:attrNameLst>
                                      </p:cBhvr>
                                      <p:tavLst>
                                        <p:tav tm="0">
                                          <p:val>
                                            <p:strVal val="ppt_x"/>
                                          </p:val>
                                        </p:tav>
                                        <p:tav tm="100000">
                                          <p:val>
                                            <p:strVal val="ppt_x"/>
                                          </p:val>
                                        </p:tav>
                                      </p:tavLst>
                                    </p:anim>
                                    <p:anim calcmode="lin" valueType="num">
                                      <p:cBhvr additive="base">
                                        <p:cTn id="69" dur="500"/>
                                        <p:tgtEl>
                                          <p:spTgt spid="139304"/>
                                        </p:tgtEl>
                                        <p:attrNameLst>
                                          <p:attrName>ppt_y</p:attrName>
                                        </p:attrNameLst>
                                      </p:cBhvr>
                                      <p:tavLst>
                                        <p:tav tm="0">
                                          <p:val>
                                            <p:strVal val="ppt_y"/>
                                          </p:val>
                                        </p:tav>
                                        <p:tav tm="100000">
                                          <p:val>
                                            <p:strVal val="1+ppt_h/2"/>
                                          </p:val>
                                        </p:tav>
                                      </p:tavLst>
                                    </p:anim>
                                    <p:set>
                                      <p:cBhvr>
                                        <p:cTn id="70" dur="1" fill="hold">
                                          <p:stCondLst>
                                            <p:cond delay="499"/>
                                          </p:stCondLst>
                                        </p:cTn>
                                        <p:tgtEl>
                                          <p:spTgt spid="139304"/>
                                        </p:tgtEl>
                                        <p:attrNameLst>
                                          <p:attrName>style.visibility</p:attrName>
                                        </p:attrNameLst>
                                      </p:cBhvr>
                                      <p:to>
                                        <p:strVal val="hidden"/>
                                      </p:to>
                                    </p:set>
                                  </p:childTnLst>
                                </p:cTn>
                              </p:par>
                              <p:par>
                                <p:cTn id="71" presetID="2" presetClass="exit" presetSubtype="4" fill="hold" grpId="1" nodeType="withEffect">
                                  <p:stCondLst>
                                    <p:cond delay="0"/>
                                  </p:stCondLst>
                                  <p:childTnLst>
                                    <p:anim calcmode="lin" valueType="num">
                                      <p:cBhvr additive="base">
                                        <p:cTn id="72" dur="500"/>
                                        <p:tgtEl>
                                          <p:spTgt spid="139305"/>
                                        </p:tgtEl>
                                        <p:attrNameLst>
                                          <p:attrName>ppt_x</p:attrName>
                                        </p:attrNameLst>
                                      </p:cBhvr>
                                      <p:tavLst>
                                        <p:tav tm="0">
                                          <p:val>
                                            <p:strVal val="ppt_x"/>
                                          </p:val>
                                        </p:tav>
                                        <p:tav tm="100000">
                                          <p:val>
                                            <p:strVal val="ppt_x"/>
                                          </p:val>
                                        </p:tav>
                                      </p:tavLst>
                                    </p:anim>
                                    <p:anim calcmode="lin" valueType="num">
                                      <p:cBhvr additive="base">
                                        <p:cTn id="73" dur="500"/>
                                        <p:tgtEl>
                                          <p:spTgt spid="139305"/>
                                        </p:tgtEl>
                                        <p:attrNameLst>
                                          <p:attrName>ppt_y</p:attrName>
                                        </p:attrNameLst>
                                      </p:cBhvr>
                                      <p:tavLst>
                                        <p:tav tm="0">
                                          <p:val>
                                            <p:strVal val="ppt_y"/>
                                          </p:val>
                                        </p:tav>
                                        <p:tav tm="100000">
                                          <p:val>
                                            <p:strVal val="1+ppt_h/2"/>
                                          </p:val>
                                        </p:tav>
                                      </p:tavLst>
                                    </p:anim>
                                    <p:set>
                                      <p:cBhvr>
                                        <p:cTn id="74" dur="1" fill="hold">
                                          <p:stCondLst>
                                            <p:cond delay="499"/>
                                          </p:stCondLst>
                                        </p:cTn>
                                        <p:tgtEl>
                                          <p:spTgt spid="139305"/>
                                        </p:tgtEl>
                                        <p:attrNameLst>
                                          <p:attrName>style.visibility</p:attrName>
                                        </p:attrNameLst>
                                      </p:cBhvr>
                                      <p:to>
                                        <p:strVal val="hidden"/>
                                      </p:to>
                                    </p:set>
                                  </p:childTnLst>
                                </p:cTn>
                              </p:par>
                              <p:par>
                                <p:cTn id="75" presetID="2" presetClass="exit" presetSubtype="4" fill="hold" grpId="1" nodeType="withEffect">
                                  <p:stCondLst>
                                    <p:cond delay="0"/>
                                  </p:stCondLst>
                                  <p:childTnLst>
                                    <p:anim calcmode="lin" valueType="num">
                                      <p:cBhvr additive="base">
                                        <p:cTn id="76" dur="500"/>
                                        <p:tgtEl>
                                          <p:spTgt spid="139306"/>
                                        </p:tgtEl>
                                        <p:attrNameLst>
                                          <p:attrName>ppt_x</p:attrName>
                                        </p:attrNameLst>
                                      </p:cBhvr>
                                      <p:tavLst>
                                        <p:tav tm="0">
                                          <p:val>
                                            <p:strVal val="ppt_x"/>
                                          </p:val>
                                        </p:tav>
                                        <p:tav tm="100000">
                                          <p:val>
                                            <p:strVal val="ppt_x"/>
                                          </p:val>
                                        </p:tav>
                                      </p:tavLst>
                                    </p:anim>
                                    <p:anim calcmode="lin" valueType="num">
                                      <p:cBhvr additive="base">
                                        <p:cTn id="77" dur="500"/>
                                        <p:tgtEl>
                                          <p:spTgt spid="139306"/>
                                        </p:tgtEl>
                                        <p:attrNameLst>
                                          <p:attrName>ppt_y</p:attrName>
                                        </p:attrNameLst>
                                      </p:cBhvr>
                                      <p:tavLst>
                                        <p:tav tm="0">
                                          <p:val>
                                            <p:strVal val="ppt_y"/>
                                          </p:val>
                                        </p:tav>
                                        <p:tav tm="100000">
                                          <p:val>
                                            <p:strVal val="1+ppt_h/2"/>
                                          </p:val>
                                        </p:tav>
                                      </p:tavLst>
                                    </p:anim>
                                    <p:set>
                                      <p:cBhvr>
                                        <p:cTn id="78" dur="1" fill="hold">
                                          <p:stCondLst>
                                            <p:cond delay="499"/>
                                          </p:stCondLst>
                                        </p:cTn>
                                        <p:tgtEl>
                                          <p:spTgt spid="139306"/>
                                        </p:tgtEl>
                                        <p:attrNameLst>
                                          <p:attrName>style.visibility</p:attrName>
                                        </p:attrNameLst>
                                      </p:cBhvr>
                                      <p:to>
                                        <p:strVal val="hidden"/>
                                      </p:to>
                                    </p:set>
                                  </p:childTnLst>
                                </p:cTn>
                              </p:par>
                              <p:par>
                                <p:cTn id="79" presetID="3" presetClass="entr" presetSubtype="10" fill="hold" grpId="0" nodeType="withEffect">
                                  <p:stCondLst>
                                    <p:cond delay="0"/>
                                  </p:stCondLst>
                                  <p:childTnLst>
                                    <p:set>
                                      <p:cBhvr>
                                        <p:cTn id="80" dur="1" fill="hold">
                                          <p:stCondLst>
                                            <p:cond delay="0"/>
                                          </p:stCondLst>
                                        </p:cTn>
                                        <p:tgtEl>
                                          <p:spTgt spid="139283"/>
                                        </p:tgtEl>
                                        <p:attrNameLst>
                                          <p:attrName>style.visibility</p:attrName>
                                        </p:attrNameLst>
                                      </p:cBhvr>
                                      <p:to>
                                        <p:strVal val="visible"/>
                                      </p:to>
                                    </p:set>
                                    <p:animEffect transition="in" filter="blinds(horizontal)">
                                      <p:cBhvr>
                                        <p:cTn id="81" dur="500"/>
                                        <p:tgtEl>
                                          <p:spTgt spid="139283"/>
                                        </p:tgtEl>
                                      </p:cBhvr>
                                    </p:animEffect>
                                  </p:childTnLst>
                                </p:cTn>
                              </p:par>
                              <p:par>
                                <p:cTn id="82" presetID="3" presetClass="entr" presetSubtype="10" fill="hold" grpId="0" nodeType="withEffect">
                                  <p:stCondLst>
                                    <p:cond delay="0"/>
                                  </p:stCondLst>
                                  <p:childTnLst>
                                    <p:set>
                                      <p:cBhvr>
                                        <p:cTn id="83" dur="1" fill="hold">
                                          <p:stCondLst>
                                            <p:cond delay="0"/>
                                          </p:stCondLst>
                                        </p:cTn>
                                        <p:tgtEl>
                                          <p:spTgt spid="139284"/>
                                        </p:tgtEl>
                                        <p:attrNameLst>
                                          <p:attrName>style.visibility</p:attrName>
                                        </p:attrNameLst>
                                      </p:cBhvr>
                                      <p:to>
                                        <p:strVal val="visible"/>
                                      </p:to>
                                    </p:set>
                                    <p:animEffect transition="in" filter="blinds(horizontal)">
                                      <p:cBhvr>
                                        <p:cTn id="84" dur="500"/>
                                        <p:tgtEl>
                                          <p:spTgt spid="139284"/>
                                        </p:tgtEl>
                                      </p:cBhvr>
                                    </p:animEffect>
                                  </p:childTnLst>
                                </p:cTn>
                              </p:par>
                              <p:par>
                                <p:cTn id="85" presetID="3" presetClass="entr" presetSubtype="10" fill="hold" grpId="0" nodeType="withEffect">
                                  <p:stCondLst>
                                    <p:cond delay="0"/>
                                  </p:stCondLst>
                                  <p:childTnLst>
                                    <p:set>
                                      <p:cBhvr>
                                        <p:cTn id="86" dur="1" fill="hold">
                                          <p:stCondLst>
                                            <p:cond delay="0"/>
                                          </p:stCondLst>
                                        </p:cTn>
                                        <p:tgtEl>
                                          <p:spTgt spid="139285"/>
                                        </p:tgtEl>
                                        <p:attrNameLst>
                                          <p:attrName>style.visibility</p:attrName>
                                        </p:attrNameLst>
                                      </p:cBhvr>
                                      <p:to>
                                        <p:strVal val="visible"/>
                                      </p:to>
                                    </p:set>
                                    <p:animEffect transition="in" filter="blinds(horizontal)">
                                      <p:cBhvr>
                                        <p:cTn id="87" dur="500"/>
                                        <p:tgtEl>
                                          <p:spTgt spid="139285"/>
                                        </p:tgtEl>
                                      </p:cBhvr>
                                    </p:animEffect>
                                  </p:childTnLst>
                                </p:cTn>
                              </p:par>
                              <p:par>
                                <p:cTn id="88" presetID="2" presetClass="exit" presetSubtype="4" fill="hold" grpId="1" nodeType="withEffect">
                                  <p:stCondLst>
                                    <p:cond delay="0"/>
                                  </p:stCondLst>
                                  <p:childTnLst>
                                    <p:anim calcmode="lin" valueType="num">
                                      <p:cBhvr additive="base">
                                        <p:cTn id="89" dur="500"/>
                                        <p:tgtEl>
                                          <p:spTgt spid="139283"/>
                                        </p:tgtEl>
                                        <p:attrNameLst>
                                          <p:attrName>ppt_x</p:attrName>
                                        </p:attrNameLst>
                                      </p:cBhvr>
                                      <p:tavLst>
                                        <p:tav tm="0">
                                          <p:val>
                                            <p:strVal val="ppt_x"/>
                                          </p:val>
                                        </p:tav>
                                        <p:tav tm="100000">
                                          <p:val>
                                            <p:strVal val="ppt_x"/>
                                          </p:val>
                                        </p:tav>
                                      </p:tavLst>
                                    </p:anim>
                                    <p:anim calcmode="lin" valueType="num">
                                      <p:cBhvr additive="base">
                                        <p:cTn id="90" dur="500"/>
                                        <p:tgtEl>
                                          <p:spTgt spid="139283"/>
                                        </p:tgtEl>
                                        <p:attrNameLst>
                                          <p:attrName>ppt_y</p:attrName>
                                        </p:attrNameLst>
                                      </p:cBhvr>
                                      <p:tavLst>
                                        <p:tav tm="0">
                                          <p:val>
                                            <p:strVal val="ppt_y"/>
                                          </p:val>
                                        </p:tav>
                                        <p:tav tm="100000">
                                          <p:val>
                                            <p:strVal val="1+ppt_h/2"/>
                                          </p:val>
                                        </p:tav>
                                      </p:tavLst>
                                    </p:anim>
                                    <p:set>
                                      <p:cBhvr>
                                        <p:cTn id="91" dur="1" fill="hold">
                                          <p:stCondLst>
                                            <p:cond delay="499"/>
                                          </p:stCondLst>
                                        </p:cTn>
                                        <p:tgtEl>
                                          <p:spTgt spid="139283"/>
                                        </p:tgtEl>
                                        <p:attrNameLst>
                                          <p:attrName>style.visibility</p:attrName>
                                        </p:attrNameLst>
                                      </p:cBhvr>
                                      <p:to>
                                        <p:strVal val="hidden"/>
                                      </p:to>
                                    </p:set>
                                  </p:childTnLst>
                                </p:cTn>
                              </p:par>
                              <p:par>
                                <p:cTn id="92" presetID="2" presetClass="exit" presetSubtype="4" fill="hold" grpId="1" nodeType="withEffect">
                                  <p:stCondLst>
                                    <p:cond delay="0"/>
                                  </p:stCondLst>
                                  <p:childTnLst>
                                    <p:anim calcmode="lin" valueType="num">
                                      <p:cBhvr additive="base">
                                        <p:cTn id="93" dur="500"/>
                                        <p:tgtEl>
                                          <p:spTgt spid="139284"/>
                                        </p:tgtEl>
                                        <p:attrNameLst>
                                          <p:attrName>ppt_x</p:attrName>
                                        </p:attrNameLst>
                                      </p:cBhvr>
                                      <p:tavLst>
                                        <p:tav tm="0">
                                          <p:val>
                                            <p:strVal val="ppt_x"/>
                                          </p:val>
                                        </p:tav>
                                        <p:tav tm="100000">
                                          <p:val>
                                            <p:strVal val="ppt_x"/>
                                          </p:val>
                                        </p:tav>
                                      </p:tavLst>
                                    </p:anim>
                                    <p:anim calcmode="lin" valueType="num">
                                      <p:cBhvr additive="base">
                                        <p:cTn id="94" dur="500"/>
                                        <p:tgtEl>
                                          <p:spTgt spid="139284"/>
                                        </p:tgtEl>
                                        <p:attrNameLst>
                                          <p:attrName>ppt_y</p:attrName>
                                        </p:attrNameLst>
                                      </p:cBhvr>
                                      <p:tavLst>
                                        <p:tav tm="0">
                                          <p:val>
                                            <p:strVal val="ppt_y"/>
                                          </p:val>
                                        </p:tav>
                                        <p:tav tm="100000">
                                          <p:val>
                                            <p:strVal val="1+ppt_h/2"/>
                                          </p:val>
                                        </p:tav>
                                      </p:tavLst>
                                    </p:anim>
                                    <p:set>
                                      <p:cBhvr>
                                        <p:cTn id="95" dur="1" fill="hold">
                                          <p:stCondLst>
                                            <p:cond delay="499"/>
                                          </p:stCondLst>
                                        </p:cTn>
                                        <p:tgtEl>
                                          <p:spTgt spid="139284"/>
                                        </p:tgtEl>
                                        <p:attrNameLst>
                                          <p:attrName>style.visibility</p:attrName>
                                        </p:attrNameLst>
                                      </p:cBhvr>
                                      <p:to>
                                        <p:strVal val="hidden"/>
                                      </p:to>
                                    </p:set>
                                  </p:childTnLst>
                                </p:cTn>
                              </p:par>
                              <p:par>
                                <p:cTn id="96" presetID="2" presetClass="exit" presetSubtype="4" fill="hold" grpId="1" nodeType="withEffect">
                                  <p:stCondLst>
                                    <p:cond delay="0"/>
                                  </p:stCondLst>
                                  <p:childTnLst>
                                    <p:anim calcmode="lin" valueType="num">
                                      <p:cBhvr additive="base">
                                        <p:cTn id="97" dur="500"/>
                                        <p:tgtEl>
                                          <p:spTgt spid="139285"/>
                                        </p:tgtEl>
                                        <p:attrNameLst>
                                          <p:attrName>ppt_x</p:attrName>
                                        </p:attrNameLst>
                                      </p:cBhvr>
                                      <p:tavLst>
                                        <p:tav tm="0">
                                          <p:val>
                                            <p:strVal val="ppt_x"/>
                                          </p:val>
                                        </p:tav>
                                        <p:tav tm="100000">
                                          <p:val>
                                            <p:strVal val="ppt_x"/>
                                          </p:val>
                                        </p:tav>
                                      </p:tavLst>
                                    </p:anim>
                                    <p:anim calcmode="lin" valueType="num">
                                      <p:cBhvr additive="base">
                                        <p:cTn id="98" dur="500"/>
                                        <p:tgtEl>
                                          <p:spTgt spid="139285"/>
                                        </p:tgtEl>
                                        <p:attrNameLst>
                                          <p:attrName>ppt_y</p:attrName>
                                        </p:attrNameLst>
                                      </p:cBhvr>
                                      <p:tavLst>
                                        <p:tav tm="0">
                                          <p:val>
                                            <p:strVal val="ppt_y"/>
                                          </p:val>
                                        </p:tav>
                                        <p:tav tm="100000">
                                          <p:val>
                                            <p:strVal val="1+ppt_h/2"/>
                                          </p:val>
                                        </p:tav>
                                      </p:tavLst>
                                    </p:anim>
                                    <p:set>
                                      <p:cBhvr>
                                        <p:cTn id="99" dur="1" fill="hold">
                                          <p:stCondLst>
                                            <p:cond delay="499"/>
                                          </p:stCondLst>
                                        </p:cTn>
                                        <p:tgtEl>
                                          <p:spTgt spid="139285"/>
                                        </p:tgtEl>
                                        <p:attrNameLst>
                                          <p:attrName>style.visibility</p:attrName>
                                        </p:attrNameLst>
                                      </p:cBhvr>
                                      <p:to>
                                        <p:strVal val="hidden"/>
                                      </p:to>
                                    </p:set>
                                  </p:childTnLst>
                                </p:cTn>
                              </p:par>
                              <p:par>
                                <p:cTn id="100" presetID="3" presetClass="entr" presetSubtype="10" fill="hold" grpId="0" nodeType="withEffect">
                                  <p:stCondLst>
                                    <p:cond delay="0"/>
                                  </p:stCondLst>
                                  <p:childTnLst>
                                    <p:set>
                                      <p:cBhvr>
                                        <p:cTn id="101" dur="1" fill="hold">
                                          <p:stCondLst>
                                            <p:cond delay="0"/>
                                          </p:stCondLst>
                                        </p:cTn>
                                        <p:tgtEl>
                                          <p:spTgt spid="139287"/>
                                        </p:tgtEl>
                                        <p:attrNameLst>
                                          <p:attrName>style.visibility</p:attrName>
                                        </p:attrNameLst>
                                      </p:cBhvr>
                                      <p:to>
                                        <p:strVal val="visible"/>
                                      </p:to>
                                    </p:set>
                                    <p:animEffect transition="in" filter="blinds(horizontal)">
                                      <p:cBhvr>
                                        <p:cTn id="102" dur="500"/>
                                        <p:tgtEl>
                                          <p:spTgt spid="139287"/>
                                        </p:tgtEl>
                                      </p:cBhvr>
                                    </p:animEffect>
                                  </p:childTnLst>
                                </p:cTn>
                              </p:par>
                              <p:par>
                                <p:cTn id="103" presetID="3" presetClass="entr" presetSubtype="10" fill="hold" grpId="0" nodeType="withEffect">
                                  <p:stCondLst>
                                    <p:cond delay="0"/>
                                  </p:stCondLst>
                                  <p:childTnLst>
                                    <p:set>
                                      <p:cBhvr>
                                        <p:cTn id="104" dur="1" fill="hold">
                                          <p:stCondLst>
                                            <p:cond delay="0"/>
                                          </p:stCondLst>
                                        </p:cTn>
                                        <p:tgtEl>
                                          <p:spTgt spid="139288"/>
                                        </p:tgtEl>
                                        <p:attrNameLst>
                                          <p:attrName>style.visibility</p:attrName>
                                        </p:attrNameLst>
                                      </p:cBhvr>
                                      <p:to>
                                        <p:strVal val="visible"/>
                                      </p:to>
                                    </p:set>
                                    <p:animEffect transition="in" filter="blinds(horizontal)">
                                      <p:cBhvr>
                                        <p:cTn id="105" dur="500"/>
                                        <p:tgtEl>
                                          <p:spTgt spid="139288"/>
                                        </p:tgtEl>
                                      </p:cBhvr>
                                    </p:animEffect>
                                  </p:childTnLst>
                                </p:cTn>
                              </p:par>
                              <p:par>
                                <p:cTn id="106" presetID="2" presetClass="exit" presetSubtype="4" fill="hold" grpId="1" nodeType="withEffect">
                                  <p:stCondLst>
                                    <p:cond delay="0"/>
                                  </p:stCondLst>
                                  <p:childTnLst>
                                    <p:anim calcmode="lin" valueType="num">
                                      <p:cBhvr additive="base">
                                        <p:cTn id="107" dur="500"/>
                                        <p:tgtEl>
                                          <p:spTgt spid="139287"/>
                                        </p:tgtEl>
                                        <p:attrNameLst>
                                          <p:attrName>ppt_x</p:attrName>
                                        </p:attrNameLst>
                                      </p:cBhvr>
                                      <p:tavLst>
                                        <p:tav tm="0">
                                          <p:val>
                                            <p:strVal val="ppt_x"/>
                                          </p:val>
                                        </p:tav>
                                        <p:tav tm="100000">
                                          <p:val>
                                            <p:strVal val="ppt_x"/>
                                          </p:val>
                                        </p:tav>
                                      </p:tavLst>
                                    </p:anim>
                                    <p:anim calcmode="lin" valueType="num">
                                      <p:cBhvr additive="base">
                                        <p:cTn id="108" dur="500"/>
                                        <p:tgtEl>
                                          <p:spTgt spid="139287"/>
                                        </p:tgtEl>
                                        <p:attrNameLst>
                                          <p:attrName>ppt_y</p:attrName>
                                        </p:attrNameLst>
                                      </p:cBhvr>
                                      <p:tavLst>
                                        <p:tav tm="0">
                                          <p:val>
                                            <p:strVal val="ppt_y"/>
                                          </p:val>
                                        </p:tav>
                                        <p:tav tm="100000">
                                          <p:val>
                                            <p:strVal val="1+ppt_h/2"/>
                                          </p:val>
                                        </p:tav>
                                      </p:tavLst>
                                    </p:anim>
                                    <p:set>
                                      <p:cBhvr>
                                        <p:cTn id="109" dur="1" fill="hold">
                                          <p:stCondLst>
                                            <p:cond delay="499"/>
                                          </p:stCondLst>
                                        </p:cTn>
                                        <p:tgtEl>
                                          <p:spTgt spid="139287"/>
                                        </p:tgtEl>
                                        <p:attrNameLst>
                                          <p:attrName>style.visibility</p:attrName>
                                        </p:attrNameLst>
                                      </p:cBhvr>
                                      <p:to>
                                        <p:strVal val="hidden"/>
                                      </p:to>
                                    </p:set>
                                  </p:childTnLst>
                                </p:cTn>
                              </p:par>
                              <p:par>
                                <p:cTn id="110" presetID="2" presetClass="exit" presetSubtype="4" fill="hold" grpId="1" nodeType="withEffect">
                                  <p:stCondLst>
                                    <p:cond delay="0"/>
                                  </p:stCondLst>
                                  <p:childTnLst>
                                    <p:anim calcmode="lin" valueType="num">
                                      <p:cBhvr additive="base">
                                        <p:cTn id="111" dur="500"/>
                                        <p:tgtEl>
                                          <p:spTgt spid="139288"/>
                                        </p:tgtEl>
                                        <p:attrNameLst>
                                          <p:attrName>ppt_x</p:attrName>
                                        </p:attrNameLst>
                                      </p:cBhvr>
                                      <p:tavLst>
                                        <p:tav tm="0">
                                          <p:val>
                                            <p:strVal val="ppt_x"/>
                                          </p:val>
                                        </p:tav>
                                        <p:tav tm="100000">
                                          <p:val>
                                            <p:strVal val="ppt_x"/>
                                          </p:val>
                                        </p:tav>
                                      </p:tavLst>
                                    </p:anim>
                                    <p:anim calcmode="lin" valueType="num">
                                      <p:cBhvr additive="base">
                                        <p:cTn id="112" dur="500"/>
                                        <p:tgtEl>
                                          <p:spTgt spid="139288"/>
                                        </p:tgtEl>
                                        <p:attrNameLst>
                                          <p:attrName>ppt_y</p:attrName>
                                        </p:attrNameLst>
                                      </p:cBhvr>
                                      <p:tavLst>
                                        <p:tav tm="0">
                                          <p:val>
                                            <p:strVal val="ppt_y"/>
                                          </p:val>
                                        </p:tav>
                                        <p:tav tm="100000">
                                          <p:val>
                                            <p:strVal val="1+ppt_h/2"/>
                                          </p:val>
                                        </p:tav>
                                      </p:tavLst>
                                    </p:anim>
                                    <p:set>
                                      <p:cBhvr>
                                        <p:cTn id="113" dur="1" fill="hold">
                                          <p:stCondLst>
                                            <p:cond delay="499"/>
                                          </p:stCondLst>
                                        </p:cTn>
                                        <p:tgtEl>
                                          <p:spTgt spid="139288"/>
                                        </p:tgtEl>
                                        <p:attrNameLst>
                                          <p:attrName>style.visibility</p:attrName>
                                        </p:attrNameLst>
                                      </p:cBhvr>
                                      <p:to>
                                        <p:strVal val="hidden"/>
                                      </p:to>
                                    </p:set>
                                  </p:childTnLst>
                                </p:cTn>
                              </p:par>
                              <p:par>
                                <p:cTn id="114" presetID="3" presetClass="entr" presetSubtype="10" fill="hold" grpId="0" nodeType="withEffect">
                                  <p:stCondLst>
                                    <p:cond delay="0"/>
                                  </p:stCondLst>
                                  <p:childTnLst>
                                    <p:set>
                                      <p:cBhvr>
                                        <p:cTn id="115" dur="1" fill="hold">
                                          <p:stCondLst>
                                            <p:cond delay="0"/>
                                          </p:stCondLst>
                                        </p:cTn>
                                        <p:tgtEl>
                                          <p:spTgt spid="139298"/>
                                        </p:tgtEl>
                                        <p:attrNameLst>
                                          <p:attrName>style.visibility</p:attrName>
                                        </p:attrNameLst>
                                      </p:cBhvr>
                                      <p:to>
                                        <p:strVal val="visible"/>
                                      </p:to>
                                    </p:set>
                                    <p:animEffect transition="in" filter="blinds(horizontal)">
                                      <p:cBhvr>
                                        <p:cTn id="116" dur="500"/>
                                        <p:tgtEl>
                                          <p:spTgt spid="139298"/>
                                        </p:tgtEl>
                                      </p:cBhvr>
                                    </p:animEffect>
                                  </p:childTnLst>
                                </p:cTn>
                              </p:par>
                              <p:par>
                                <p:cTn id="117" presetID="2" presetClass="exit" presetSubtype="4" fill="hold" grpId="1" nodeType="withEffect">
                                  <p:stCondLst>
                                    <p:cond delay="0"/>
                                  </p:stCondLst>
                                  <p:childTnLst>
                                    <p:anim calcmode="lin" valueType="num">
                                      <p:cBhvr additive="base">
                                        <p:cTn id="118" dur="500"/>
                                        <p:tgtEl>
                                          <p:spTgt spid="139298"/>
                                        </p:tgtEl>
                                        <p:attrNameLst>
                                          <p:attrName>ppt_x</p:attrName>
                                        </p:attrNameLst>
                                      </p:cBhvr>
                                      <p:tavLst>
                                        <p:tav tm="0">
                                          <p:val>
                                            <p:strVal val="ppt_x"/>
                                          </p:val>
                                        </p:tav>
                                        <p:tav tm="100000">
                                          <p:val>
                                            <p:strVal val="ppt_x"/>
                                          </p:val>
                                        </p:tav>
                                      </p:tavLst>
                                    </p:anim>
                                    <p:anim calcmode="lin" valueType="num">
                                      <p:cBhvr additive="base">
                                        <p:cTn id="119" dur="500"/>
                                        <p:tgtEl>
                                          <p:spTgt spid="139298"/>
                                        </p:tgtEl>
                                        <p:attrNameLst>
                                          <p:attrName>ppt_y</p:attrName>
                                        </p:attrNameLst>
                                      </p:cBhvr>
                                      <p:tavLst>
                                        <p:tav tm="0">
                                          <p:val>
                                            <p:strVal val="ppt_y"/>
                                          </p:val>
                                        </p:tav>
                                        <p:tav tm="100000">
                                          <p:val>
                                            <p:strVal val="1+ppt_h/2"/>
                                          </p:val>
                                        </p:tav>
                                      </p:tavLst>
                                    </p:anim>
                                    <p:set>
                                      <p:cBhvr>
                                        <p:cTn id="120" dur="1" fill="hold">
                                          <p:stCondLst>
                                            <p:cond delay="499"/>
                                          </p:stCondLst>
                                        </p:cTn>
                                        <p:tgtEl>
                                          <p:spTgt spid="139298"/>
                                        </p:tgtEl>
                                        <p:attrNameLst>
                                          <p:attrName>style.visibility</p:attrName>
                                        </p:attrNameLst>
                                      </p:cBhvr>
                                      <p:to>
                                        <p:strVal val="hidden"/>
                                      </p:to>
                                    </p:set>
                                  </p:childTnLst>
                                </p:cTn>
                              </p:par>
                              <p:par>
                                <p:cTn id="121" presetID="3" presetClass="entr" presetSubtype="10" fill="hold" grpId="0" nodeType="withEffect">
                                  <p:stCondLst>
                                    <p:cond delay="0"/>
                                  </p:stCondLst>
                                  <p:childTnLst>
                                    <p:set>
                                      <p:cBhvr>
                                        <p:cTn id="122" dur="1" fill="hold">
                                          <p:stCondLst>
                                            <p:cond delay="0"/>
                                          </p:stCondLst>
                                        </p:cTn>
                                        <p:tgtEl>
                                          <p:spTgt spid="139301"/>
                                        </p:tgtEl>
                                        <p:attrNameLst>
                                          <p:attrName>style.visibility</p:attrName>
                                        </p:attrNameLst>
                                      </p:cBhvr>
                                      <p:to>
                                        <p:strVal val="visible"/>
                                      </p:to>
                                    </p:set>
                                    <p:animEffect transition="in" filter="blinds(horizontal)">
                                      <p:cBhvr>
                                        <p:cTn id="123" dur="500"/>
                                        <p:tgtEl>
                                          <p:spTgt spid="139301"/>
                                        </p:tgtEl>
                                      </p:cBhvr>
                                    </p:animEffect>
                                  </p:childTnLst>
                                </p:cTn>
                              </p:par>
                              <p:par>
                                <p:cTn id="124" presetID="2" presetClass="exit" presetSubtype="4" fill="hold" grpId="1" nodeType="withEffect">
                                  <p:stCondLst>
                                    <p:cond delay="0"/>
                                  </p:stCondLst>
                                  <p:childTnLst>
                                    <p:anim calcmode="lin" valueType="num">
                                      <p:cBhvr additive="base">
                                        <p:cTn id="125" dur="500"/>
                                        <p:tgtEl>
                                          <p:spTgt spid="139301"/>
                                        </p:tgtEl>
                                        <p:attrNameLst>
                                          <p:attrName>ppt_x</p:attrName>
                                        </p:attrNameLst>
                                      </p:cBhvr>
                                      <p:tavLst>
                                        <p:tav tm="0">
                                          <p:val>
                                            <p:strVal val="ppt_x"/>
                                          </p:val>
                                        </p:tav>
                                        <p:tav tm="100000">
                                          <p:val>
                                            <p:strVal val="ppt_x"/>
                                          </p:val>
                                        </p:tav>
                                      </p:tavLst>
                                    </p:anim>
                                    <p:anim calcmode="lin" valueType="num">
                                      <p:cBhvr additive="base">
                                        <p:cTn id="126" dur="500"/>
                                        <p:tgtEl>
                                          <p:spTgt spid="139301"/>
                                        </p:tgtEl>
                                        <p:attrNameLst>
                                          <p:attrName>ppt_y</p:attrName>
                                        </p:attrNameLst>
                                      </p:cBhvr>
                                      <p:tavLst>
                                        <p:tav tm="0">
                                          <p:val>
                                            <p:strVal val="ppt_y"/>
                                          </p:val>
                                        </p:tav>
                                        <p:tav tm="100000">
                                          <p:val>
                                            <p:strVal val="1+ppt_h/2"/>
                                          </p:val>
                                        </p:tav>
                                      </p:tavLst>
                                    </p:anim>
                                    <p:set>
                                      <p:cBhvr>
                                        <p:cTn id="127" dur="1" fill="hold">
                                          <p:stCondLst>
                                            <p:cond delay="499"/>
                                          </p:stCondLst>
                                        </p:cTn>
                                        <p:tgtEl>
                                          <p:spTgt spid="13930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83" grpId="0" animBg="1"/>
      <p:bldP spid="139283" grpId="1" animBg="1"/>
      <p:bldP spid="139284" grpId="0" animBg="1"/>
      <p:bldP spid="139284" grpId="1" animBg="1"/>
      <p:bldP spid="139285" grpId="0" animBg="1"/>
      <p:bldP spid="139285" grpId="1" animBg="1"/>
      <p:bldP spid="139287" grpId="0" animBg="1"/>
      <p:bldP spid="139287" grpId="1" animBg="1"/>
      <p:bldP spid="139288" grpId="0" animBg="1"/>
      <p:bldP spid="139288" grpId="1" animBg="1"/>
      <p:bldP spid="139295" grpId="0" animBg="1"/>
      <p:bldP spid="139295" grpId="1" animBg="1"/>
      <p:bldP spid="139296" grpId="0" animBg="1"/>
      <p:bldP spid="139296" grpId="1" animBg="1"/>
      <p:bldP spid="139297" grpId="0" animBg="1"/>
      <p:bldP spid="139297" grpId="1" animBg="1"/>
      <p:bldP spid="139298" grpId="0" animBg="1"/>
      <p:bldP spid="139298" grpId="1" animBg="1"/>
      <p:bldP spid="139301" grpId="0" animBg="1"/>
      <p:bldP spid="139301" grpId="1" animBg="1"/>
      <p:bldP spid="139302" grpId="0" animBg="1"/>
      <p:bldP spid="139302" grpId="1" animBg="1"/>
      <p:bldP spid="139303" grpId="0" animBg="1"/>
      <p:bldP spid="139303" grpId="1" animBg="1"/>
      <p:bldP spid="139304" grpId="0" animBg="1"/>
      <p:bldP spid="139304" grpId="1" animBg="1"/>
      <p:bldP spid="139305" grpId="0" animBg="1"/>
      <p:bldP spid="139305" grpId="1" animBg="1"/>
      <p:bldP spid="139306" grpId="0" animBg="1"/>
      <p:bldP spid="139306" grpId="1" animBg="1"/>
      <p:bldP spid="139311" grpId="0" animBg="1"/>
      <p:bldP spid="139311" grpId="1" animBg="1"/>
      <p:bldP spid="139313" grpId="0"/>
    </p:bldLst>
  </p:timing>
</p:sld>
</file>

<file path=ppt/theme/theme1.xml><?xml version="1.0" encoding="utf-8"?>
<a:theme xmlns:a="http://schemas.openxmlformats.org/drawingml/2006/main" name="Balloons">
  <a:themeElements>
    <a:clrScheme name="Balloon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fontScheme name="Balloon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alloons 1">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Balloons 2">
        <a:dk1>
          <a:srgbClr val="990033"/>
        </a:dk1>
        <a:lt1>
          <a:srgbClr val="FFFFFF"/>
        </a:lt1>
        <a:dk2>
          <a:srgbClr val="000000"/>
        </a:dk2>
        <a:lt2>
          <a:srgbClr val="FFFFFF"/>
        </a:lt2>
        <a:accent1>
          <a:srgbClr val="FF3300"/>
        </a:accent1>
        <a:accent2>
          <a:srgbClr val="FF9900"/>
        </a:accent2>
        <a:accent3>
          <a:srgbClr val="AAAAAA"/>
        </a:accent3>
        <a:accent4>
          <a:srgbClr val="DADADA"/>
        </a:accent4>
        <a:accent5>
          <a:srgbClr val="FFADAA"/>
        </a:accent5>
        <a:accent6>
          <a:srgbClr val="E78A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alloons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Balloons 4">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Balloons 5">
        <a:dk1>
          <a:srgbClr val="666699"/>
        </a:dk1>
        <a:lt1>
          <a:srgbClr val="FFFFFF"/>
        </a:lt1>
        <a:dk2>
          <a:srgbClr val="000066"/>
        </a:dk2>
        <a:lt2>
          <a:srgbClr val="CCECFF"/>
        </a:lt2>
        <a:accent1>
          <a:srgbClr val="009999"/>
        </a:accent1>
        <a:accent2>
          <a:srgbClr val="0099CC"/>
        </a:accent2>
        <a:accent3>
          <a:srgbClr val="AAAAB8"/>
        </a:accent3>
        <a:accent4>
          <a:srgbClr val="DADADA"/>
        </a:accent4>
        <a:accent5>
          <a:srgbClr val="AACACA"/>
        </a:accent5>
        <a:accent6>
          <a:srgbClr val="008AB9"/>
        </a:accent6>
        <a:hlink>
          <a:srgbClr val="CC99FF"/>
        </a:hlink>
        <a:folHlink>
          <a:srgbClr val="3366CC"/>
        </a:folHlink>
      </a:clrScheme>
      <a:clrMap bg1="dk2" tx1="lt1" bg2="dk1" tx2="lt2" accent1="accent1" accent2="accent2" accent3="accent3" accent4="accent4" accent5="accent5" accent6="accent6" hlink="hlink" folHlink="folHlink"/>
    </a:extraClrScheme>
    <a:extraClrScheme>
      <a:clrScheme name="Balloons 6">
        <a:dk1>
          <a:srgbClr val="99CC00"/>
        </a:dk1>
        <a:lt1>
          <a:srgbClr val="FFFFFF"/>
        </a:lt1>
        <a:dk2>
          <a:srgbClr val="009900"/>
        </a:dk2>
        <a:lt2>
          <a:srgbClr val="FFFF99"/>
        </a:lt2>
        <a:accent1>
          <a:srgbClr val="336600"/>
        </a:accent1>
        <a:accent2>
          <a:srgbClr val="008000"/>
        </a:accent2>
        <a:accent3>
          <a:srgbClr val="AACAAA"/>
        </a:accent3>
        <a:accent4>
          <a:srgbClr val="DADADA"/>
        </a:accent4>
        <a:accent5>
          <a:srgbClr val="ADB8AA"/>
        </a:accent5>
        <a:accent6>
          <a:srgbClr val="007300"/>
        </a:accent6>
        <a:hlink>
          <a:srgbClr val="CCCC00"/>
        </a:hlink>
        <a:folHlink>
          <a:srgbClr val="33CC33"/>
        </a:folHlink>
      </a:clrScheme>
      <a:clrMap bg1="dk2" tx1="lt1" bg2="dk1" tx2="lt2" accent1="accent1" accent2="accent2" accent3="accent3" accent4="accent4" accent5="accent5" accent6="accent6" hlink="hlink" folHlink="folHlink"/>
    </a:extraClrScheme>
    <a:extraClrScheme>
      <a:clrScheme name="Balloons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Balloon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Balloons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1362</TotalTime>
  <Words>897</Words>
  <Application>Microsoft PowerPoint</Application>
  <PresentationFormat>On-screen Show (4:3)</PresentationFormat>
  <Paragraphs>134</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Times New Roman</vt:lpstr>
      <vt:lpstr>Arial</vt:lpstr>
      <vt:lpstr>Verdana</vt:lpstr>
      <vt:lpstr>Calibri</vt:lpstr>
      <vt:lpstr>Wingdings</vt:lpstr>
      <vt:lpstr>Wingdings 2</vt:lpstr>
      <vt:lpstr>Balloons</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eProPC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CSTeam</cp:lastModifiedBy>
  <cp:revision>34</cp:revision>
  <dcterms:created xsi:type="dcterms:W3CDTF">2008-09-22T10:27:53Z</dcterms:created>
  <dcterms:modified xsi:type="dcterms:W3CDTF">2016-06-30T02:33:28Z</dcterms:modified>
</cp:coreProperties>
</file>